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7D_E4008397.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5F_E0114086.xml" ContentType="application/vnd.ms-powerpoint.comments+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comments/modernComment_179_5E1C3C92.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85_B1FF94F2.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180_F489D687.xml" ContentType="application/vnd.ms-powerpoint.comments+xml"/>
  <Override PartName="/ppt/notesSlides/notesSlide40.xml" ContentType="application/vnd.openxmlformats-officedocument.presentationml.notesSlide+xml"/>
  <Override PartName="/ppt/comments/modernComment_181_CD85532E.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106_D583219A.xml" ContentType="application/vnd.ms-powerpoint.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68"/>
  </p:notesMasterIdLst>
  <p:sldIdLst>
    <p:sldId id="282" r:id="rId6"/>
    <p:sldId id="259" r:id="rId7"/>
    <p:sldId id="284" r:id="rId8"/>
    <p:sldId id="362" r:id="rId9"/>
    <p:sldId id="269" r:id="rId10"/>
    <p:sldId id="276" r:id="rId11"/>
    <p:sldId id="323" r:id="rId12"/>
    <p:sldId id="294" r:id="rId13"/>
    <p:sldId id="326" r:id="rId14"/>
    <p:sldId id="369" r:id="rId15"/>
    <p:sldId id="370" r:id="rId16"/>
    <p:sldId id="381" r:id="rId17"/>
    <p:sldId id="305" r:id="rId18"/>
    <p:sldId id="313" r:id="rId19"/>
    <p:sldId id="312" r:id="rId20"/>
    <p:sldId id="343" r:id="rId21"/>
    <p:sldId id="372" r:id="rId22"/>
    <p:sldId id="344" r:id="rId23"/>
    <p:sldId id="346" r:id="rId24"/>
    <p:sldId id="345" r:id="rId25"/>
    <p:sldId id="391" r:id="rId26"/>
    <p:sldId id="373" r:id="rId27"/>
    <p:sldId id="375" r:id="rId28"/>
    <p:sldId id="368" r:id="rId29"/>
    <p:sldId id="376" r:id="rId30"/>
    <p:sldId id="350" r:id="rId31"/>
    <p:sldId id="351" r:id="rId32"/>
    <p:sldId id="352" r:id="rId33"/>
    <p:sldId id="377" r:id="rId34"/>
    <p:sldId id="321" r:id="rId35"/>
    <p:sldId id="364" r:id="rId36"/>
    <p:sldId id="349" r:id="rId37"/>
    <p:sldId id="348" r:id="rId38"/>
    <p:sldId id="307" r:id="rId39"/>
    <p:sldId id="366" r:id="rId40"/>
    <p:sldId id="367" r:id="rId41"/>
    <p:sldId id="392" r:id="rId42"/>
    <p:sldId id="258" r:id="rId43"/>
    <p:sldId id="328" r:id="rId44"/>
    <p:sldId id="378" r:id="rId45"/>
    <p:sldId id="270" r:id="rId46"/>
    <p:sldId id="389" r:id="rId47"/>
    <p:sldId id="390" r:id="rId48"/>
    <p:sldId id="382" r:id="rId49"/>
    <p:sldId id="383" r:id="rId50"/>
    <p:sldId id="384" r:id="rId51"/>
    <p:sldId id="385" r:id="rId52"/>
    <p:sldId id="388" r:id="rId53"/>
    <p:sldId id="386" r:id="rId54"/>
    <p:sldId id="387" r:id="rId55"/>
    <p:sldId id="371" r:id="rId56"/>
    <p:sldId id="379" r:id="rId57"/>
    <p:sldId id="354" r:id="rId58"/>
    <p:sldId id="356" r:id="rId59"/>
    <p:sldId id="334" r:id="rId60"/>
    <p:sldId id="262" r:id="rId61"/>
    <p:sldId id="290" r:id="rId62"/>
    <p:sldId id="393" r:id="rId63"/>
    <p:sldId id="394" r:id="rId64"/>
    <p:sldId id="396" r:id="rId65"/>
    <p:sldId id="395" r:id="rId66"/>
    <p:sldId id="38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B954B1-179D-CEE6-0C5C-DA2A7442F1CC}" name="Kerri Fulop" initials="KF" userId="S::kerri@bcfarmersmarket.org::f03ed571-e858-46b0-a450-6827b20bec23" providerId="AD"/>
  <p188:author id="{6C72F7B9-B075-3FAF-D650-A4E64691A82C}" name="Quinn Kliewer" initials="QK" userId="S::quinn@bcfarmersmarket.org::3fbae762-75da-4506-a08b-22c1a4a14740" providerId="AD"/>
  <p188:author id="{F53E8CEF-0801-F740-2E72-534DE400E189}" name="Peter Leblanc" initials="PL" userId="S::peter@bcfarmersmarket.org::fe17e152-cb0b-49f2-86b5-cde172251a4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34471"/>
    <a:srgbClr val="EA68C8"/>
    <a:srgbClr val="AA483E"/>
    <a:srgbClr val="F2EEE2"/>
    <a:srgbClr val="4F5C6D"/>
    <a:srgbClr val="92B7BC"/>
    <a:srgbClr val="F6F2EA"/>
    <a:srgbClr val="E0AE45"/>
    <a:srgbClr val="6C3B5D"/>
    <a:srgbClr val="969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i Fulop" userId="S::kerri@bcfarmersmarket.org::f03ed571-e858-46b0-a450-6827b20bec23" providerId="AD" clId="Web-{C9BA35CB-3F44-D882-56F9-D3298EACB08C}"/>
    <pc:docChg chg="mod modSld">
      <pc:chgData name="Kerri Fulop" userId="S::kerri@bcfarmersmarket.org::f03ed571-e858-46b0-a450-6827b20bec23" providerId="AD" clId="Web-{C9BA35CB-3F44-D882-56F9-D3298EACB08C}" dt="2025-05-26T15:16:25.651" v="7"/>
      <pc:docMkLst>
        <pc:docMk/>
      </pc:docMkLst>
      <pc:sldChg chg="modSp">
        <pc:chgData name="Kerri Fulop" userId="S::kerri@bcfarmersmarket.org::f03ed571-e858-46b0-a450-6827b20bec23" providerId="AD" clId="Web-{C9BA35CB-3F44-D882-56F9-D3298EACB08C}" dt="2025-05-26T15:13:52.648" v="6" actId="20577"/>
        <pc:sldMkLst>
          <pc:docMk/>
          <pc:sldMk cId="2000380251" sldId="371"/>
        </pc:sldMkLst>
        <pc:spChg chg="mod">
          <ac:chgData name="Kerri Fulop" userId="S::kerri@bcfarmersmarket.org::f03ed571-e858-46b0-a450-6827b20bec23" providerId="AD" clId="Web-{C9BA35CB-3F44-D882-56F9-D3298EACB08C}" dt="2025-05-26T15:13:52.648" v="6" actId="20577"/>
          <ac:spMkLst>
            <pc:docMk/>
            <pc:sldMk cId="2000380251" sldId="371"/>
            <ac:spMk id="11" creationId="{DD6C07F0-DA26-104C-9540-9D450CFED4AC}"/>
          </ac:spMkLst>
        </pc:spChg>
      </pc:sldChg>
    </pc:docChg>
  </pc:docChgLst>
  <pc:docChgLst>
    <pc:chgData name="Quinn Kliewer" userId="S::quinn@bcfarmersmarket.org::3fbae762-75da-4506-a08b-22c1a4a14740" providerId="AD" clId="Web-{87AE60C1-225F-043B-FA7B-6A960B50A0BC}"/>
    <pc:docChg chg="mod modSld">
      <pc:chgData name="Quinn Kliewer" userId="S::quinn@bcfarmersmarket.org::3fbae762-75da-4506-a08b-22c1a4a14740" providerId="AD" clId="Web-{87AE60C1-225F-043B-FA7B-6A960B50A0BC}" dt="2025-05-22T19:24:34.895" v="7"/>
      <pc:docMkLst>
        <pc:docMk/>
      </pc:docMkLst>
      <pc:sldChg chg="modSp">
        <pc:chgData name="Quinn Kliewer" userId="S::quinn@bcfarmersmarket.org::3fbae762-75da-4506-a08b-22c1a4a14740" providerId="AD" clId="Web-{87AE60C1-225F-043B-FA7B-6A960B50A0BC}" dt="2025-05-22T19:21:50.049" v="6" actId="20577"/>
        <pc:sldMkLst>
          <pc:docMk/>
          <pc:sldMk cId="1746709904" sldId="323"/>
        </pc:sldMkLst>
        <pc:spChg chg="mod">
          <ac:chgData name="Quinn Kliewer" userId="S::quinn@bcfarmersmarket.org::3fbae762-75da-4506-a08b-22c1a4a14740" providerId="AD" clId="Web-{87AE60C1-225F-043B-FA7B-6A960B50A0BC}" dt="2025-05-22T19:21:50.049" v="6" actId="20577"/>
          <ac:spMkLst>
            <pc:docMk/>
            <pc:sldMk cId="1746709904" sldId="323"/>
            <ac:spMk id="11" creationId="{DD6C07F0-DA26-104C-9540-9D450CFED4AC}"/>
          </ac:spMkLst>
        </pc:spChg>
      </pc:sldChg>
    </pc:docChg>
  </pc:docChgLst>
  <pc:docChgLst>
    <pc:chgData name="Mandy Drescher" userId="S::mandy@bcfarmersmarket.org::0567d713-bac6-4a9f-98f9-fe01772d3928" providerId="AD" clId="Web-{232502C0-4E1A-A6E5-0174-B3DDD02CB518}"/>
    <pc:docChg chg="modSld">
      <pc:chgData name="Mandy Drescher" userId="S::mandy@bcfarmersmarket.org::0567d713-bac6-4a9f-98f9-fe01772d3928" providerId="AD" clId="Web-{232502C0-4E1A-A6E5-0174-B3DDD02CB518}" dt="2025-05-23T23:04:32.112" v="3" actId="1076"/>
      <pc:docMkLst>
        <pc:docMk/>
      </pc:docMkLst>
      <pc:sldChg chg="modSp">
        <pc:chgData name="Mandy Drescher" userId="S::mandy@bcfarmersmarket.org::0567d713-bac6-4a9f-98f9-fe01772d3928" providerId="AD" clId="Web-{232502C0-4E1A-A6E5-0174-B3DDD02CB518}" dt="2025-05-23T23:04:32.112" v="3" actId="1076"/>
        <pc:sldMkLst>
          <pc:docMk/>
          <pc:sldMk cId="2398606196" sldId="282"/>
        </pc:sldMkLst>
        <pc:spChg chg="mod">
          <ac:chgData name="Mandy Drescher" userId="S::mandy@bcfarmersmarket.org::0567d713-bac6-4a9f-98f9-fe01772d3928" providerId="AD" clId="Web-{232502C0-4E1A-A6E5-0174-B3DDD02CB518}" dt="2025-05-23T23:04:28.627" v="2" actId="20577"/>
          <ac:spMkLst>
            <pc:docMk/>
            <pc:sldMk cId="2398606196" sldId="282"/>
            <ac:spMk id="2" creationId="{6F19BC5A-2651-4091-3119-2E4AECFCC53D}"/>
          </ac:spMkLst>
        </pc:spChg>
        <pc:spChg chg="mod">
          <ac:chgData name="Mandy Drescher" userId="S::mandy@bcfarmersmarket.org::0567d713-bac6-4a9f-98f9-fe01772d3928" providerId="AD" clId="Web-{232502C0-4E1A-A6E5-0174-B3DDD02CB518}" dt="2025-05-23T23:04:32.112" v="3" actId="1076"/>
          <ac:spMkLst>
            <pc:docMk/>
            <pc:sldMk cId="2398606196" sldId="282"/>
            <ac:spMk id="4" creationId="{5CDE1869-8C64-DEF2-86A7-AF748E0DF07A}"/>
          </ac:spMkLst>
        </pc:spChg>
      </pc:sldChg>
    </pc:docChg>
  </pc:docChgLst>
  <pc:docChgLst>
    <pc:chgData name="Mandy Drescher" userId="S::mandy@bcfarmersmarket.org::0567d713-bac6-4a9f-98f9-fe01772d3928" providerId="AD" clId="Web-{B015A4C5-7C60-5D86-309F-5DFD1EB2ABE7}"/>
    <pc:docChg chg="addSld delSld modSld">
      <pc:chgData name="Mandy Drescher" userId="S::mandy@bcfarmersmarket.org::0567d713-bac6-4a9f-98f9-fe01772d3928" providerId="AD" clId="Web-{B015A4C5-7C60-5D86-309F-5DFD1EB2ABE7}" dt="2025-05-27T18:10:20.184" v="2" actId="1076"/>
      <pc:docMkLst>
        <pc:docMk/>
      </pc:docMkLst>
      <pc:sldChg chg="add del">
        <pc:chgData name="Mandy Drescher" userId="S::mandy@bcfarmersmarket.org::0567d713-bac6-4a9f-98f9-fe01772d3928" providerId="AD" clId="Web-{B015A4C5-7C60-5D86-309F-5DFD1EB2ABE7}" dt="2025-05-27T17:57:03.809" v="1"/>
        <pc:sldMkLst>
          <pc:docMk/>
          <pc:sldMk cId="3564840771" sldId="270"/>
        </pc:sldMkLst>
      </pc:sldChg>
      <pc:sldChg chg="modSp">
        <pc:chgData name="Mandy Drescher" userId="S::mandy@bcfarmersmarket.org::0567d713-bac6-4a9f-98f9-fe01772d3928" providerId="AD" clId="Web-{B015A4C5-7C60-5D86-309F-5DFD1EB2ABE7}" dt="2025-05-27T18:10:20.184" v="2" actId="1076"/>
        <pc:sldMkLst>
          <pc:docMk/>
          <pc:sldMk cId="2293738383" sldId="328"/>
        </pc:sldMkLst>
        <pc:graphicFrameChg chg="mod">
          <ac:chgData name="Mandy Drescher" userId="S::mandy@bcfarmersmarket.org::0567d713-bac6-4a9f-98f9-fe01772d3928" providerId="AD" clId="Web-{B015A4C5-7C60-5D86-309F-5DFD1EB2ABE7}" dt="2025-05-27T18:10:20.184" v="2" actId="1076"/>
          <ac:graphicFrameMkLst>
            <pc:docMk/>
            <pc:sldMk cId="2293738383" sldId="328"/>
            <ac:graphicFrameMk id="7" creationId="{F3FFF3EB-5D8B-7F88-5070-383AEADF497B}"/>
          </ac:graphicFrameMkLst>
        </pc:graphicFrameChg>
      </pc:sldChg>
    </pc:docChg>
  </pc:docChgLst>
  <pc:docChgLst>
    <pc:chgData name="Melissa Maltais" userId="S::melissa@bcfarmersmarket.org::348edc75-ad13-416d-a1e3-f00a460aacb3" providerId="AD" clId="Web-{A9FBDBA7-FFBE-15A9-0E26-97E60655C16B}"/>
    <pc:docChg chg="addSld modSld">
      <pc:chgData name="Melissa Maltais" userId="S::melissa@bcfarmersmarket.org::348edc75-ad13-416d-a1e3-f00a460aacb3" providerId="AD" clId="Web-{A9FBDBA7-FFBE-15A9-0E26-97E60655C16B}" dt="2025-06-09T20:26:31.398" v="2171" actId="20577"/>
      <pc:docMkLst>
        <pc:docMk/>
      </pc:docMkLst>
      <pc:sldChg chg="modSp mod modShow">
        <pc:chgData name="Melissa Maltais" userId="S::melissa@bcfarmersmarket.org::348edc75-ad13-416d-a1e3-f00a460aacb3" providerId="AD" clId="Web-{A9FBDBA7-FFBE-15A9-0E26-97E60655C16B}" dt="2025-06-09T20:25:22.959" v="2094"/>
        <pc:sldMkLst>
          <pc:docMk/>
          <pc:sldMk cId="3582140826" sldId="262"/>
        </pc:sldMkLst>
        <pc:spChg chg="mod">
          <ac:chgData name="Melissa Maltais" userId="S::melissa@bcfarmersmarket.org::348edc75-ad13-416d-a1e3-f00a460aacb3" providerId="AD" clId="Web-{A9FBDBA7-FFBE-15A9-0E26-97E60655C16B}" dt="2025-06-09T19:43:03.167" v="1" actId="20577"/>
          <ac:spMkLst>
            <pc:docMk/>
            <pc:sldMk cId="3582140826" sldId="262"/>
            <ac:spMk id="2" creationId="{AAD9F8AE-C6DC-A8D0-4A99-15581745A5FF}"/>
          </ac:spMkLst>
        </pc:spChg>
      </pc:sldChg>
      <pc:sldChg chg="modSp mod modShow">
        <pc:chgData name="Melissa Maltais" userId="S::melissa@bcfarmersmarket.org::348edc75-ad13-416d-a1e3-f00a460aacb3" providerId="AD" clId="Web-{A9FBDBA7-FFBE-15A9-0E26-97E60655C16B}" dt="2025-06-09T20:25:19.647" v="2093"/>
        <pc:sldMkLst>
          <pc:docMk/>
          <pc:sldMk cId="564849097" sldId="290"/>
        </pc:sldMkLst>
        <pc:graphicFrameChg chg="mod modGraphic">
          <ac:chgData name="Melissa Maltais" userId="S::melissa@bcfarmersmarket.org::348edc75-ad13-416d-a1e3-f00a460aacb3" providerId="AD" clId="Web-{A9FBDBA7-FFBE-15A9-0E26-97E60655C16B}" dt="2025-06-09T19:44:35.575" v="179"/>
          <ac:graphicFrameMkLst>
            <pc:docMk/>
            <pc:sldMk cId="564849097" sldId="290"/>
            <ac:graphicFrameMk id="2" creationId="{F032A93B-07A3-EE51-8D35-386176A16A40}"/>
          </ac:graphicFrameMkLst>
        </pc:graphicFrameChg>
      </pc:sldChg>
      <pc:sldChg chg="addSp delSp modSp new">
        <pc:chgData name="Melissa Maltais" userId="S::melissa@bcfarmersmarket.org::348edc75-ad13-416d-a1e3-f00a460aacb3" providerId="AD" clId="Web-{A9FBDBA7-FFBE-15A9-0E26-97E60655C16B}" dt="2025-06-09T20:24:14.677" v="2090" actId="1076"/>
        <pc:sldMkLst>
          <pc:docMk/>
          <pc:sldMk cId="66122159" sldId="393"/>
        </pc:sldMkLst>
        <pc:spChg chg="del">
          <ac:chgData name="Melissa Maltais" userId="S::melissa@bcfarmersmarket.org::348edc75-ad13-416d-a1e3-f00a460aacb3" providerId="AD" clId="Web-{A9FBDBA7-FFBE-15A9-0E26-97E60655C16B}" dt="2025-06-09T19:58:37.620" v="182"/>
          <ac:spMkLst>
            <pc:docMk/>
            <pc:sldMk cId="66122159" sldId="393"/>
            <ac:spMk id="2" creationId="{AC7B747E-AA0C-8D3F-49AA-C48905DC8372}"/>
          </ac:spMkLst>
        </pc:spChg>
        <pc:spChg chg="del">
          <ac:chgData name="Melissa Maltais" userId="S::melissa@bcfarmersmarket.org::348edc75-ad13-416d-a1e3-f00a460aacb3" providerId="AD" clId="Web-{A9FBDBA7-FFBE-15A9-0E26-97E60655C16B}" dt="2025-06-09T19:58:30.823" v="181"/>
          <ac:spMkLst>
            <pc:docMk/>
            <pc:sldMk cId="66122159" sldId="393"/>
            <ac:spMk id="3" creationId="{0BAA0A24-1C84-0084-5175-73552F216140}"/>
          </ac:spMkLst>
        </pc:spChg>
        <pc:spChg chg="add mod">
          <ac:chgData name="Melissa Maltais" userId="S::melissa@bcfarmersmarket.org::348edc75-ad13-416d-a1e3-f00a460aacb3" providerId="AD" clId="Web-{A9FBDBA7-FFBE-15A9-0E26-97E60655C16B}" dt="2025-06-09T20:24:14.677" v="2090" actId="1076"/>
          <ac:spMkLst>
            <pc:docMk/>
            <pc:sldMk cId="66122159" sldId="393"/>
            <ac:spMk id="6" creationId="{DCB6EB29-D9A1-D3E1-582E-047CA27C92D1}"/>
          </ac:spMkLst>
        </pc:spChg>
        <pc:spChg chg="add mod">
          <ac:chgData name="Melissa Maltais" userId="S::melissa@bcfarmersmarket.org::348edc75-ad13-416d-a1e3-f00a460aacb3" providerId="AD" clId="Web-{A9FBDBA7-FFBE-15A9-0E26-97E60655C16B}" dt="2025-06-09T20:00:27.403" v="246" actId="1076"/>
          <ac:spMkLst>
            <pc:docMk/>
            <pc:sldMk cId="66122159" sldId="393"/>
            <ac:spMk id="7" creationId="{5B10D970-F18C-A7A9-E708-7D481364D0A8}"/>
          </ac:spMkLst>
        </pc:spChg>
        <pc:spChg chg="add mod">
          <ac:chgData name="Melissa Maltais" userId="S::melissa@bcfarmersmarket.org::348edc75-ad13-416d-a1e3-f00a460aacb3" providerId="AD" clId="Web-{A9FBDBA7-FFBE-15A9-0E26-97E60655C16B}" dt="2025-06-09T20:09:58.834" v="958" actId="1076"/>
          <ac:spMkLst>
            <pc:docMk/>
            <pc:sldMk cId="66122159" sldId="393"/>
            <ac:spMk id="8" creationId="{53C7CB7F-2869-EB60-1212-A63B84B9EBFC}"/>
          </ac:spMkLst>
        </pc:spChg>
        <pc:picChg chg="add del mod ord">
          <ac:chgData name="Melissa Maltais" userId="S::melissa@bcfarmersmarket.org::348edc75-ad13-416d-a1e3-f00a460aacb3" providerId="AD" clId="Web-{A9FBDBA7-FFBE-15A9-0E26-97E60655C16B}" dt="2025-06-09T19:58:59.511" v="184"/>
          <ac:picMkLst>
            <pc:docMk/>
            <pc:sldMk cId="66122159" sldId="393"/>
            <ac:picMk id="4" creationId="{99AAB89F-DC32-7939-8B44-DE96ACF78E53}"/>
          </ac:picMkLst>
        </pc:picChg>
      </pc:sldChg>
      <pc:sldChg chg="modSp add replId">
        <pc:chgData name="Melissa Maltais" userId="S::melissa@bcfarmersmarket.org::348edc75-ad13-416d-a1e3-f00a460aacb3" providerId="AD" clId="Web-{A9FBDBA7-FFBE-15A9-0E26-97E60655C16B}" dt="2025-06-09T20:25:41.772" v="2095" actId="1076"/>
        <pc:sldMkLst>
          <pc:docMk/>
          <pc:sldMk cId="357189128" sldId="394"/>
        </pc:sldMkLst>
        <pc:spChg chg="mod">
          <ac:chgData name="Melissa Maltais" userId="S::melissa@bcfarmersmarket.org::348edc75-ad13-416d-a1e3-f00a460aacb3" providerId="AD" clId="Web-{A9FBDBA7-FFBE-15A9-0E26-97E60655C16B}" dt="2025-06-09T20:25:41.772" v="2095" actId="1076"/>
          <ac:spMkLst>
            <pc:docMk/>
            <pc:sldMk cId="357189128" sldId="394"/>
            <ac:spMk id="6" creationId="{DA54E7F1-55B3-0F26-2FA4-5D78A10D258B}"/>
          </ac:spMkLst>
        </pc:spChg>
        <pc:spChg chg="mod">
          <ac:chgData name="Melissa Maltais" userId="S::melissa@bcfarmersmarket.org::348edc75-ad13-416d-a1e3-f00a460aacb3" providerId="AD" clId="Web-{A9FBDBA7-FFBE-15A9-0E26-97E60655C16B}" dt="2025-06-09T20:11:17.305" v="1020" actId="20577"/>
          <ac:spMkLst>
            <pc:docMk/>
            <pc:sldMk cId="357189128" sldId="394"/>
            <ac:spMk id="7" creationId="{B70A2B51-08E7-FE61-0935-600E290C03D8}"/>
          </ac:spMkLst>
        </pc:spChg>
        <pc:spChg chg="mod">
          <ac:chgData name="Melissa Maltais" userId="S::melissa@bcfarmersmarket.org::348edc75-ad13-416d-a1e3-f00a460aacb3" providerId="AD" clId="Web-{A9FBDBA7-FFBE-15A9-0E26-97E60655C16B}" dt="2025-06-09T20:11:32.274" v="1046" actId="20577"/>
          <ac:spMkLst>
            <pc:docMk/>
            <pc:sldMk cId="357189128" sldId="394"/>
            <ac:spMk id="8" creationId="{358A075C-B1C0-AC06-2E52-9B24B5CAE11E}"/>
          </ac:spMkLst>
        </pc:spChg>
      </pc:sldChg>
      <pc:sldChg chg="modSp add replId">
        <pc:chgData name="Melissa Maltais" userId="S::melissa@bcfarmersmarket.org::348edc75-ad13-416d-a1e3-f00a460aacb3" providerId="AD" clId="Web-{A9FBDBA7-FFBE-15A9-0E26-97E60655C16B}" dt="2025-06-09T20:26:31.398" v="2171" actId="20577"/>
        <pc:sldMkLst>
          <pc:docMk/>
          <pc:sldMk cId="1712602617" sldId="395"/>
        </pc:sldMkLst>
        <pc:spChg chg="mod">
          <ac:chgData name="Melissa Maltais" userId="S::melissa@bcfarmersmarket.org::348edc75-ad13-416d-a1e3-f00a460aacb3" providerId="AD" clId="Web-{A9FBDBA7-FFBE-15A9-0E26-97E60655C16B}" dt="2025-06-09T20:26:31.398" v="2171" actId="20577"/>
          <ac:spMkLst>
            <pc:docMk/>
            <pc:sldMk cId="1712602617" sldId="395"/>
            <ac:spMk id="6" creationId="{EA6EB407-3E88-D471-2E8B-8C9CD9E4554C}"/>
          </ac:spMkLst>
        </pc:spChg>
        <pc:spChg chg="mod">
          <ac:chgData name="Melissa Maltais" userId="S::melissa@bcfarmersmarket.org::348edc75-ad13-416d-a1e3-f00a460aacb3" providerId="AD" clId="Web-{A9FBDBA7-FFBE-15A9-0E26-97E60655C16B}" dt="2025-06-09T20:14:49.511" v="1422" actId="20577"/>
          <ac:spMkLst>
            <pc:docMk/>
            <pc:sldMk cId="1712602617" sldId="395"/>
            <ac:spMk id="7" creationId="{78CB8E8F-C363-8853-AD38-F0BEAFE7B791}"/>
          </ac:spMkLst>
        </pc:spChg>
        <pc:spChg chg="mod">
          <ac:chgData name="Melissa Maltais" userId="S::melissa@bcfarmersmarket.org::348edc75-ad13-416d-a1e3-f00a460aacb3" providerId="AD" clId="Web-{A9FBDBA7-FFBE-15A9-0E26-97E60655C16B}" dt="2025-06-09T20:22:16.878" v="2062" actId="20577"/>
          <ac:spMkLst>
            <pc:docMk/>
            <pc:sldMk cId="1712602617" sldId="395"/>
            <ac:spMk id="8" creationId="{A9CD5BA0-E799-F670-5ED8-0C73EA5EC723}"/>
          </ac:spMkLst>
        </pc:spChg>
      </pc:sldChg>
      <pc:sldChg chg="modSp add replId">
        <pc:chgData name="Melissa Maltais" userId="S::melissa@bcfarmersmarket.org::348edc75-ad13-416d-a1e3-f00a460aacb3" providerId="AD" clId="Web-{A9FBDBA7-FFBE-15A9-0E26-97E60655C16B}" dt="2025-06-09T20:18:54.156" v="1891" actId="1076"/>
        <pc:sldMkLst>
          <pc:docMk/>
          <pc:sldMk cId="1230500581" sldId="396"/>
        </pc:sldMkLst>
        <pc:spChg chg="mod">
          <ac:chgData name="Melissa Maltais" userId="S::melissa@bcfarmersmarket.org::348edc75-ad13-416d-a1e3-f00a460aacb3" providerId="AD" clId="Web-{A9FBDBA7-FFBE-15A9-0E26-97E60655C16B}" dt="2025-06-09T20:18:54.156" v="1891" actId="1076"/>
          <ac:spMkLst>
            <pc:docMk/>
            <pc:sldMk cId="1230500581" sldId="396"/>
            <ac:spMk id="6" creationId="{EE9A9B6F-B460-2837-10C5-635A60D09132}"/>
          </ac:spMkLst>
        </pc:spChg>
        <pc:spChg chg="mod">
          <ac:chgData name="Melissa Maltais" userId="S::melissa@bcfarmersmarket.org::348edc75-ad13-416d-a1e3-f00a460aacb3" providerId="AD" clId="Web-{A9FBDBA7-FFBE-15A9-0E26-97E60655C16B}" dt="2025-06-09T20:15:34.496" v="1504" actId="20577"/>
          <ac:spMkLst>
            <pc:docMk/>
            <pc:sldMk cId="1230500581" sldId="396"/>
            <ac:spMk id="7" creationId="{9ED81DC5-BE6A-31EC-F4B8-C0266E271068}"/>
          </ac:spMkLst>
        </pc:spChg>
        <pc:spChg chg="mod">
          <ac:chgData name="Melissa Maltais" userId="S::melissa@bcfarmersmarket.org::348edc75-ad13-416d-a1e3-f00a460aacb3" providerId="AD" clId="Web-{A9FBDBA7-FFBE-15A9-0E26-97E60655C16B}" dt="2025-06-09T20:15:53.403" v="1550" actId="20577"/>
          <ac:spMkLst>
            <pc:docMk/>
            <pc:sldMk cId="1230500581" sldId="396"/>
            <ac:spMk id="8" creationId="{ED8758A8-E71E-F752-B1A9-86A679B1FF68}"/>
          </ac:spMkLst>
        </pc:spChg>
      </pc:sldChg>
    </pc:docChg>
  </pc:docChgLst>
  <pc:docChgLst>
    <pc:chgData name="Peter Leblanc" userId="fe17e152-cb0b-49f2-86b5-cde172251a47" providerId="ADAL" clId="{EFE38C25-0A58-9F44-B6AF-BCED20561116}"/>
    <pc:docChg chg="undo custSel addSld delSld modSld sldOrd">
      <pc:chgData name="Peter Leblanc" userId="fe17e152-cb0b-49f2-86b5-cde172251a47" providerId="ADAL" clId="{EFE38C25-0A58-9F44-B6AF-BCED20561116}" dt="2025-05-22T18:22:36.606" v="3625" actId="729"/>
      <pc:docMkLst>
        <pc:docMk/>
      </pc:docMkLst>
      <pc:sldChg chg="modSp">
        <pc:chgData name="Peter Leblanc" userId="fe17e152-cb0b-49f2-86b5-cde172251a47" providerId="ADAL" clId="{EFE38C25-0A58-9F44-B6AF-BCED20561116}" dt="2025-05-19T21:43:23.434" v="52" actId="20577"/>
        <pc:sldMkLst>
          <pc:docMk/>
          <pc:sldMk cId="0" sldId="258"/>
        </pc:sldMkLst>
        <pc:graphicFrameChg chg="mod">
          <ac:chgData name="Peter Leblanc" userId="fe17e152-cb0b-49f2-86b5-cde172251a47" providerId="ADAL" clId="{EFE38C25-0A58-9F44-B6AF-BCED20561116}" dt="2025-05-19T21:43:23.434" v="52" actId="20577"/>
          <ac:graphicFrameMkLst>
            <pc:docMk/>
            <pc:sldMk cId="0" sldId="258"/>
            <ac:graphicFrameMk id="197" creationId="{880EA21B-C934-DEDF-2362-30342F4D4113}"/>
          </ac:graphicFrameMkLst>
        </pc:graphicFrameChg>
      </pc:sldChg>
      <pc:sldChg chg="mod modShow">
        <pc:chgData name="Peter Leblanc" userId="fe17e152-cb0b-49f2-86b5-cde172251a47" providerId="ADAL" clId="{EFE38C25-0A58-9F44-B6AF-BCED20561116}" dt="2025-05-22T18:22:36.606" v="3625" actId="729"/>
        <pc:sldMkLst>
          <pc:docMk/>
          <pc:sldMk cId="3582140826" sldId="262"/>
        </pc:sldMkLst>
      </pc:sldChg>
      <pc:sldChg chg="del">
        <pc:chgData name="Peter Leblanc" userId="fe17e152-cb0b-49f2-86b5-cde172251a47" providerId="ADAL" clId="{EFE38C25-0A58-9F44-B6AF-BCED20561116}" dt="2025-05-19T21:57:06.293" v="166" actId="2696"/>
        <pc:sldMkLst>
          <pc:docMk/>
          <pc:sldMk cId="1654394111" sldId="263"/>
        </pc:sldMkLst>
      </pc:sldChg>
      <pc:sldChg chg="del">
        <pc:chgData name="Peter Leblanc" userId="fe17e152-cb0b-49f2-86b5-cde172251a47" providerId="ADAL" clId="{EFE38C25-0A58-9F44-B6AF-BCED20561116}" dt="2025-05-20T03:55:49.835" v="2904" actId="2696"/>
        <pc:sldMkLst>
          <pc:docMk/>
          <pc:sldMk cId="644946376" sldId="264"/>
        </pc:sldMkLst>
      </pc:sldChg>
      <pc:sldChg chg="modSp mod">
        <pc:chgData name="Peter Leblanc" userId="fe17e152-cb0b-49f2-86b5-cde172251a47" providerId="ADAL" clId="{EFE38C25-0A58-9F44-B6AF-BCED20561116}" dt="2025-05-19T22:41:41.459" v="290" actId="20577"/>
        <pc:sldMkLst>
          <pc:docMk/>
          <pc:sldMk cId="1972007260" sldId="269"/>
        </pc:sldMkLst>
        <pc:spChg chg="mod">
          <ac:chgData name="Peter Leblanc" userId="fe17e152-cb0b-49f2-86b5-cde172251a47" providerId="ADAL" clId="{EFE38C25-0A58-9F44-B6AF-BCED20561116}" dt="2025-05-19T22:41:41.459" v="290" actId="20577"/>
          <ac:spMkLst>
            <pc:docMk/>
            <pc:sldMk cId="1972007260" sldId="269"/>
            <ac:spMk id="4" creationId="{4265A51C-E328-A52A-2940-06BED4AFBFBD}"/>
          </ac:spMkLst>
        </pc:spChg>
      </pc:sldChg>
      <pc:sldChg chg="addSp delSp modSp mod ord">
        <pc:chgData name="Peter Leblanc" userId="fe17e152-cb0b-49f2-86b5-cde172251a47" providerId="ADAL" clId="{EFE38C25-0A58-9F44-B6AF-BCED20561116}" dt="2025-05-20T04:16:49.761" v="3364" actId="20578"/>
        <pc:sldMkLst>
          <pc:docMk/>
          <pc:sldMk cId="3564840771" sldId="270"/>
        </pc:sldMkLst>
        <pc:spChg chg="add del mod">
          <ac:chgData name="Peter Leblanc" userId="fe17e152-cb0b-49f2-86b5-cde172251a47" providerId="ADAL" clId="{EFE38C25-0A58-9F44-B6AF-BCED20561116}" dt="2025-05-20T04:04:44.731" v="3224" actId="14100"/>
          <ac:spMkLst>
            <pc:docMk/>
            <pc:sldMk cId="3564840771" sldId="270"/>
            <ac:spMk id="6" creationId="{2792C990-770B-C902-7ADC-9E67590B3E06}"/>
          </ac:spMkLst>
        </pc:spChg>
        <pc:graphicFrameChg chg="add mod modGraphic">
          <ac:chgData name="Peter Leblanc" userId="fe17e152-cb0b-49f2-86b5-cde172251a47" providerId="ADAL" clId="{EFE38C25-0A58-9F44-B6AF-BCED20561116}" dt="2025-05-20T04:09:56.280" v="3292" actId="255"/>
          <ac:graphicFrameMkLst>
            <pc:docMk/>
            <pc:sldMk cId="3564840771" sldId="270"/>
            <ac:graphicFrameMk id="10" creationId="{7FAF7DAC-2B01-78EA-6247-1CF95C9A30B5}"/>
          </ac:graphicFrameMkLst>
        </pc:graphicFrameChg>
      </pc:sldChg>
      <pc:sldChg chg="modSp mod">
        <pc:chgData name="Peter Leblanc" userId="fe17e152-cb0b-49f2-86b5-cde172251a47" providerId="ADAL" clId="{EFE38C25-0A58-9F44-B6AF-BCED20561116}" dt="2025-05-19T22:40:18.055" v="182" actId="20577"/>
        <pc:sldMkLst>
          <pc:docMk/>
          <pc:sldMk cId="2398606196" sldId="282"/>
        </pc:sldMkLst>
        <pc:spChg chg="mod">
          <ac:chgData name="Peter Leblanc" userId="fe17e152-cb0b-49f2-86b5-cde172251a47" providerId="ADAL" clId="{EFE38C25-0A58-9F44-B6AF-BCED20561116}" dt="2025-05-19T22:40:02.459" v="172" actId="20577"/>
          <ac:spMkLst>
            <pc:docMk/>
            <pc:sldMk cId="2398606196" sldId="282"/>
            <ac:spMk id="2" creationId="{6F19BC5A-2651-4091-3119-2E4AECFCC53D}"/>
          </ac:spMkLst>
        </pc:spChg>
        <pc:spChg chg="mod">
          <ac:chgData name="Peter Leblanc" userId="fe17e152-cb0b-49f2-86b5-cde172251a47" providerId="ADAL" clId="{EFE38C25-0A58-9F44-B6AF-BCED20561116}" dt="2025-05-19T22:40:18.055" v="182" actId="20577"/>
          <ac:spMkLst>
            <pc:docMk/>
            <pc:sldMk cId="2398606196" sldId="282"/>
            <ac:spMk id="4" creationId="{5CDE1869-8C64-DEF2-86A7-AF748E0DF07A}"/>
          </ac:spMkLst>
        </pc:spChg>
      </pc:sldChg>
      <pc:sldChg chg="del">
        <pc:chgData name="Peter Leblanc" userId="fe17e152-cb0b-49f2-86b5-cde172251a47" providerId="ADAL" clId="{EFE38C25-0A58-9F44-B6AF-BCED20561116}" dt="2025-05-19T21:57:06.301" v="167" actId="2696"/>
        <pc:sldMkLst>
          <pc:docMk/>
          <pc:sldMk cId="2538835598" sldId="286"/>
        </pc:sldMkLst>
      </pc:sldChg>
      <pc:sldChg chg="del">
        <pc:chgData name="Peter Leblanc" userId="fe17e152-cb0b-49f2-86b5-cde172251a47" providerId="ADAL" clId="{EFE38C25-0A58-9F44-B6AF-BCED20561116}" dt="2025-05-19T21:57:06.307" v="168" actId="2696"/>
        <pc:sldMkLst>
          <pc:docMk/>
          <pc:sldMk cId="2526027366" sldId="287"/>
        </pc:sldMkLst>
      </pc:sldChg>
      <pc:sldChg chg="del">
        <pc:chgData name="Peter Leblanc" userId="fe17e152-cb0b-49f2-86b5-cde172251a47" providerId="ADAL" clId="{EFE38C25-0A58-9F44-B6AF-BCED20561116}" dt="2025-05-19T21:57:06.311" v="169" actId="2696"/>
        <pc:sldMkLst>
          <pc:docMk/>
          <pc:sldMk cId="772230025" sldId="288"/>
        </pc:sldMkLst>
      </pc:sldChg>
      <pc:sldChg chg="del">
        <pc:chgData name="Peter Leblanc" userId="fe17e152-cb0b-49f2-86b5-cde172251a47" providerId="ADAL" clId="{EFE38C25-0A58-9F44-B6AF-BCED20561116}" dt="2025-05-19T21:57:06.326" v="170" actId="2696"/>
        <pc:sldMkLst>
          <pc:docMk/>
          <pc:sldMk cId="1749581323" sldId="289"/>
        </pc:sldMkLst>
      </pc:sldChg>
      <pc:sldChg chg="mod modShow">
        <pc:chgData name="Peter Leblanc" userId="fe17e152-cb0b-49f2-86b5-cde172251a47" providerId="ADAL" clId="{EFE38C25-0A58-9F44-B6AF-BCED20561116}" dt="2025-05-22T18:22:36.606" v="3625" actId="729"/>
        <pc:sldMkLst>
          <pc:docMk/>
          <pc:sldMk cId="564849097" sldId="290"/>
        </pc:sldMkLst>
      </pc:sldChg>
      <pc:sldChg chg="delSp modSp del mod">
        <pc:chgData name="Peter Leblanc" userId="fe17e152-cb0b-49f2-86b5-cde172251a47" providerId="ADAL" clId="{EFE38C25-0A58-9F44-B6AF-BCED20561116}" dt="2025-05-20T04:16:18.121" v="3362" actId="2696"/>
        <pc:sldMkLst>
          <pc:docMk/>
          <pc:sldMk cId="1587825256" sldId="298"/>
        </pc:sldMkLst>
      </pc:sldChg>
      <pc:sldChg chg="modSp mod">
        <pc:chgData name="Peter Leblanc" userId="fe17e152-cb0b-49f2-86b5-cde172251a47" providerId="ADAL" clId="{EFE38C25-0A58-9F44-B6AF-BCED20561116}" dt="2025-05-19T23:43:05.802" v="620" actId="20577"/>
        <pc:sldMkLst>
          <pc:docMk/>
          <pc:sldMk cId="2426517605" sldId="305"/>
        </pc:sldMkLst>
        <pc:spChg chg="mod">
          <ac:chgData name="Peter Leblanc" userId="fe17e152-cb0b-49f2-86b5-cde172251a47" providerId="ADAL" clId="{EFE38C25-0A58-9F44-B6AF-BCED20561116}" dt="2025-05-19T23:43:05.802" v="620" actId="20577"/>
          <ac:spMkLst>
            <pc:docMk/>
            <pc:sldMk cId="2426517605" sldId="305"/>
            <ac:spMk id="3" creationId="{C668B498-CDD0-1D45-9160-8A8860F2201B}"/>
          </ac:spMkLst>
        </pc:spChg>
      </pc:sldChg>
      <pc:sldChg chg="modSp mod">
        <pc:chgData name="Peter Leblanc" userId="fe17e152-cb0b-49f2-86b5-cde172251a47" providerId="ADAL" clId="{EFE38C25-0A58-9F44-B6AF-BCED20561116}" dt="2025-05-20T03:28:13.289" v="2521" actId="20577"/>
        <pc:sldMkLst>
          <pc:docMk/>
          <pc:sldMk cId="1666305447" sldId="313"/>
        </pc:sldMkLst>
        <pc:spChg chg="mod">
          <ac:chgData name="Peter Leblanc" userId="fe17e152-cb0b-49f2-86b5-cde172251a47" providerId="ADAL" clId="{EFE38C25-0A58-9F44-B6AF-BCED20561116}" dt="2025-05-20T03:27:55.554" v="2453" actId="20577"/>
          <ac:spMkLst>
            <pc:docMk/>
            <pc:sldMk cId="1666305447" sldId="313"/>
            <ac:spMk id="7" creationId="{276AF25E-81A2-4246-84DF-3000B7C88D42}"/>
          </ac:spMkLst>
        </pc:spChg>
        <pc:spChg chg="mod">
          <ac:chgData name="Peter Leblanc" userId="fe17e152-cb0b-49f2-86b5-cde172251a47" providerId="ADAL" clId="{EFE38C25-0A58-9F44-B6AF-BCED20561116}" dt="2025-05-20T03:28:13.289" v="2521" actId="20577"/>
          <ac:spMkLst>
            <pc:docMk/>
            <pc:sldMk cId="1666305447" sldId="313"/>
            <ac:spMk id="11" creationId="{DD6C07F0-DA26-104C-9540-9D450CFED4AC}"/>
          </ac:spMkLst>
        </pc:spChg>
      </pc:sldChg>
      <pc:sldChg chg="modSp mod">
        <pc:chgData name="Peter Leblanc" userId="fe17e152-cb0b-49f2-86b5-cde172251a47" providerId="ADAL" clId="{EFE38C25-0A58-9F44-B6AF-BCED20561116}" dt="2025-05-19T22:42:02.165" v="292"/>
        <pc:sldMkLst>
          <pc:docMk/>
          <pc:sldMk cId="1746709904" sldId="323"/>
        </pc:sldMkLst>
        <pc:spChg chg="mod">
          <ac:chgData name="Peter Leblanc" userId="fe17e152-cb0b-49f2-86b5-cde172251a47" providerId="ADAL" clId="{EFE38C25-0A58-9F44-B6AF-BCED20561116}" dt="2025-05-19T22:42:02.165" v="292"/>
          <ac:spMkLst>
            <pc:docMk/>
            <pc:sldMk cId="1746709904" sldId="323"/>
            <ac:spMk id="11" creationId="{DD6C07F0-DA26-104C-9540-9D450CFED4AC}"/>
          </ac:spMkLst>
        </pc:spChg>
      </pc:sldChg>
      <pc:sldChg chg="modSp mod">
        <pc:chgData name="Peter Leblanc" userId="fe17e152-cb0b-49f2-86b5-cde172251a47" providerId="ADAL" clId="{EFE38C25-0A58-9F44-B6AF-BCED20561116}" dt="2025-05-20T03:55:18.049" v="2900" actId="115"/>
        <pc:sldMkLst>
          <pc:docMk/>
          <pc:sldMk cId="2293738383" sldId="328"/>
        </pc:sldMkLst>
        <pc:graphicFrameChg chg="mod">
          <ac:chgData name="Peter Leblanc" userId="fe17e152-cb0b-49f2-86b5-cde172251a47" providerId="ADAL" clId="{EFE38C25-0A58-9F44-B6AF-BCED20561116}" dt="2025-05-20T03:55:18.049" v="2900" actId="115"/>
          <ac:graphicFrameMkLst>
            <pc:docMk/>
            <pc:sldMk cId="2293738383" sldId="328"/>
            <ac:graphicFrameMk id="7" creationId="{F3FFF3EB-5D8B-7F88-5070-383AEADF497B}"/>
          </ac:graphicFrameMkLst>
        </pc:graphicFrameChg>
      </pc:sldChg>
      <pc:sldChg chg="del">
        <pc:chgData name="Peter Leblanc" userId="fe17e152-cb0b-49f2-86b5-cde172251a47" providerId="ADAL" clId="{EFE38C25-0A58-9F44-B6AF-BCED20561116}" dt="2025-05-19T21:46:39.225" v="90" actId="2696"/>
        <pc:sldMkLst>
          <pc:docMk/>
          <pc:sldMk cId="1289344032" sldId="340"/>
        </pc:sldMkLst>
      </pc:sldChg>
      <pc:sldChg chg="addSp delSp modSp mod">
        <pc:chgData name="Peter Leblanc" userId="fe17e152-cb0b-49f2-86b5-cde172251a47" providerId="ADAL" clId="{EFE38C25-0A58-9F44-B6AF-BCED20561116}" dt="2025-05-20T03:32:47.414" v="2533" actId="1076"/>
        <pc:sldMkLst>
          <pc:docMk/>
          <pc:sldMk cId="3908616011" sldId="343"/>
        </pc:sldMkLst>
        <pc:picChg chg="add mod">
          <ac:chgData name="Peter Leblanc" userId="fe17e152-cb0b-49f2-86b5-cde172251a47" providerId="ADAL" clId="{EFE38C25-0A58-9F44-B6AF-BCED20561116}" dt="2025-05-20T03:32:42.420" v="2532" actId="1076"/>
          <ac:picMkLst>
            <pc:docMk/>
            <pc:sldMk cId="3908616011" sldId="343"/>
            <ac:picMk id="4" creationId="{E040419F-E937-5F2E-F7A3-D45476BF0D64}"/>
          </ac:picMkLst>
        </pc:picChg>
        <pc:picChg chg="add mod">
          <ac:chgData name="Peter Leblanc" userId="fe17e152-cb0b-49f2-86b5-cde172251a47" providerId="ADAL" clId="{EFE38C25-0A58-9F44-B6AF-BCED20561116}" dt="2025-05-20T03:32:47.414" v="2533" actId="1076"/>
          <ac:picMkLst>
            <pc:docMk/>
            <pc:sldMk cId="3908616011" sldId="343"/>
            <ac:picMk id="7" creationId="{2F5C0C0E-4D94-5E47-F812-0895921EDC91}"/>
          </ac:picMkLst>
        </pc:picChg>
      </pc:sldChg>
      <pc:sldChg chg="addSp delSp modSp mod">
        <pc:chgData name="Peter Leblanc" userId="fe17e152-cb0b-49f2-86b5-cde172251a47" providerId="ADAL" clId="{EFE38C25-0A58-9F44-B6AF-BCED20561116}" dt="2025-05-20T03:35:43.486" v="2586" actId="1076"/>
        <pc:sldMkLst>
          <pc:docMk/>
          <pc:sldMk cId="2631182228" sldId="344"/>
        </pc:sldMkLst>
        <pc:spChg chg="mod">
          <ac:chgData name="Peter Leblanc" userId="fe17e152-cb0b-49f2-86b5-cde172251a47" providerId="ADAL" clId="{EFE38C25-0A58-9F44-B6AF-BCED20561116}" dt="2025-05-20T03:35:35.327" v="2585" actId="20577"/>
          <ac:spMkLst>
            <pc:docMk/>
            <pc:sldMk cId="2631182228" sldId="344"/>
            <ac:spMk id="9" creationId="{D7679E55-19B5-8144-9293-466819CE9F9D}"/>
          </ac:spMkLst>
        </pc:spChg>
        <pc:picChg chg="add mod">
          <ac:chgData name="Peter Leblanc" userId="fe17e152-cb0b-49f2-86b5-cde172251a47" providerId="ADAL" clId="{EFE38C25-0A58-9F44-B6AF-BCED20561116}" dt="2025-05-20T03:35:43.486" v="2586" actId="1076"/>
          <ac:picMkLst>
            <pc:docMk/>
            <pc:sldMk cId="2631182228" sldId="344"/>
            <ac:picMk id="4" creationId="{BA1AA602-CF32-93BE-19C5-981FF641B444}"/>
          </ac:picMkLst>
        </pc:picChg>
      </pc:sldChg>
      <pc:sldChg chg="addSp delSp modSp mod">
        <pc:chgData name="Peter Leblanc" userId="fe17e152-cb0b-49f2-86b5-cde172251a47" providerId="ADAL" clId="{EFE38C25-0A58-9F44-B6AF-BCED20561116}" dt="2025-05-20T03:36:22.817" v="2594" actId="14100"/>
        <pc:sldMkLst>
          <pc:docMk/>
          <pc:sldMk cId="4148682549" sldId="345"/>
        </pc:sldMkLst>
        <pc:spChg chg="mod">
          <ac:chgData name="Peter Leblanc" userId="fe17e152-cb0b-49f2-86b5-cde172251a47" providerId="ADAL" clId="{EFE38C25-0A58-9F44-B6AF-BCED20561116}" dt="2025-05-20T03:36:22.817" v="2594" actId="14100"/>
          <ac:spMkLst>
            <pc:docMk/>
            <pc:sldMk cId="4148682549" sldId="345"/>
            <ac:spMk id="4" creationId="{3239D48B-2522-A290-6B6E-758FB789AF87}"/>
          </ac:spMkLst>
        </pc:spChg>
        <pc:picChg chg="add mod">
          <ac:chgData name="Peter Leblanc" userId="fe17e152-cb0b-49f2-86b5-cde172251a47" providerId="ADAL" clId="{EFE38C25-0A58-9F44-B6AF-BCED20561116}" dt="2025-05-20T03:36:12.074" v="2593" actId="14100"/>
          <ac:picMkLst>
            <pc:docMk/>
            <pc:sldMk cId="4148682549" sldId="345"/>
            <ac:picMk id="5" creationId="{3B0F1421-1616-20B5-F3E3-5F1766FC990E}"/>
          </ac:picMkLst>
        </pc:picChg>
      </pc:sldChg>
      <pc:sldChg chg="addSp delSp modSp mod">
        <pc:chgData name="Peter Leblanc" userId="fe17e152-cb0b-49f2-86b5-cde172251a47" providerId="ADAL" clId="{EFE38C25-0A58-9F44-B6AF-BCED20561116}" dt="2025-05-20T03:37:57.014" v="2603" actId="1076"/>
        <pc:sldMkLst>
          <pc:docMk/>
          <pc:sldMk cId="3463069613" sldId="346"/>
        </pc:sldMkLst>
        <pc:spChg chg="mod">
          <ac:chgData name="Peter Leblanc" userId="fe17e152-cb0b-49f2-86b5-cde172251a47" providerId="ADAL" clId="{EFE38C25-0A58-9F44-B6AF-BCED20561116}" dt="2025-05-20T03:36:35.536" v="2595" actId="20577"/>
          <ac:spMkLst>
            <pc:docMk/>
            <pc:sldMk cId="3463069613" sldId="346"/>
            <ac:spMk id="9" creationId="{D7679E55-19B5-8144-9293-466819CE9F9D}"/>
          </ac:spMkLst>
        </pc:spChg>
        <pc:picChg chg="add mod">
          <ac:chgData name="Peter Leblanc" userId="fe17e152-cb0b-49f2-86b5-cde172251a47" providerId="ADAL" clId="{EFE38C25-0A58-9F44-B6AF-BCED20561116}" dt="2025-05-20T03:37:57.014" v="2603" actId="1076"/>
          <ac:picMkLst>
            <pc:docMk/>
            <pc:sldMk cId="3463069613" sldId="346"/>
            <ac:picMk id="3" creationId="{9807FACC-0BAB-F98E-80DA-FE123594EE95}"/>
          </ac:picMkLst>
        </pc:picChg>
        <pc:picChg chg="add mod">
          <ac:chgData name="Peter Leblanc" userId="fe17e152-cb0b-49f2-86b5-cde172251a47" providerId="ADAL" clId="{EFE38C25-0A58-9F44-B6AF-BCED20561116}" dt="2025-05-20T03:37:54.087" v="2602" actId="1076"/>
          <ac:picMkLst>
            <pc:docMk/>
            <pc:sldMk cId="3463069613" sldId="346"/>
            <ac:picMk id="7" creationId="{F9569A5B-75D2-1D18-4921-8E44CAF530EF}"/>
          </ac:picMkLst>
        </pc:picChg>
      </pc:sldChg>
      <pc:sldChg chg="addSp delSp modSp mod">
        <pc:chgData name="Peter Leblanc" userId="fe17e152-cb0b-49f2-86b5-cde172251a47" providerId="ADAL" clId="{EFE38C25-0A58-9F44-B6AF-BCED20561116}" dt="2025-05-20T03:52:30.767" v="2854" actId="1076"/>
        <pc:sldMkLst>
          <pc:docMk/>
          <pc:sldMk cId="439713493" sldId="348"/>
        </pc:sldMkLst>
        <pc:picChg chg="add mod">
          <ac:chgData name="Peter Leblanc" userId="fe17e152-cb0b-49f2-86b5-cde172251a47" providerId="ADAL" clId="{EFE38C25-0A58-9F44-B6AF-BCED20561116}" dt="2025-05-20T03:52:29.133" v="2853" actId="1076"/>
          <ac:picMkLst>
            <pc:docMk/>
            <pc:sldMk cId="439713493" sldId="348"/>
            <ac:picMk id="3" creationId="{5F3D4B95-65F7-1BC6-ADC4-D9BB144B1640}"/>
          </ac:picMkLst>
        </pc:picChg>
        <pc:picChg chg="add mod">
          <ac:chgData name="Peter Leblanc" userId="fe17e152-cb0b-49f2-86b5-cde172251a47" providerId="ADAL" clId="{EFE38C25-0A58-9F44-B6AF-BCED20561116}" dt="2025-05-20T03:52:30.767" v="2854" actId="1076"/>
          <ac:picMkLst>
            <pc:docMk/>
            <pc:sldMk cId="439713493" sldId="348"/>
            <ac:picMk id="6" creationId="{DD7C081F-08EA-2746-31D9-F68D96DF4F42}"/>
          </ac:picMkLst>
        </pc:picChg>
      </pc:sldChg>
      <pc:sldChg chg="addSp delSp modSp mod">
        <pc:chgData name="Peter Leblanc" userId="fe17e152-cb0b-49f2-86b5-cde172251a47" providerId="ADAL" clId="{EFE38C25-0A58-9F44-B6AF-BCED20561116}" dt="2025-05-20T03:53:08.232" v="2859" actId="1076"/>
        <pc:sldMkLst>
          <pc:docMk/>
          <pc:sldMk cId="3219699810" sldId="349"/>
        </pc:sldMkLst>
        <pc:picChg chg="add mod">
          <ac:chgData name="Peter Leblanc" userId="fe17e152-cb0b-49f2-86b5-cde172251a47" providerId="ADAL" clId="{EFE38C25-0A58-9F44-B6AF-BCED20561116}" dt="2025-05-20T03:53:08.232" v="2859" actId="1076"/>
          <ac:picMkLst>
            <pc:docMk/>
            <pc:sldMk cId="3219699810" sldId="349"/>
            <ac:picMk id="2" creationId="{1F0138C2-B7E5-281C-8BBF-057DBC4735CA}"/>
          </ac:picMkLst>
        </pc:picChg>
      </pc:sldChg>
      <pc:sldChg chg="modSp mod">
        <pc:chgData name="Peter Leblanc" userId="fe17e152-cb0b-49f2-86b5-cde172251a47" providerId="ADAL" clId="{EFE38C25-0A58-9F44-B6AF-BCED20561116}" dt="2025-05-20T03:46:09.160" v="2837" actId="20577"/>
        <pc:sldMkLst>
          <pc:docMk/>
          <pc:sldMk cId="3353810422" sldId="350"/>
        </pc:sldMkLst>
        <pc:spChg chg="mod">
          <ac:chgData name="Peter Leblanc" userId="fe17e152-cb0b-49f2-86b5-cde172251a47" providerId="ADAL" clId="{EFE38C25-0A58-9F44-B6AF-BCED20561116}" dt="2025-05-20T03:46:09.160" v="2837" actId="20577"/>
          <ac:spMkLst>
            <pc:docMk/>
            <pc:sldMk cId="3353810422" sldId="350"/>
            <ac:spMk id="9" creationId="{D7679E55-19B5-8144-9293-466819CE9F9D}"/>
          </ac:spMkLst>
        </pc:spChg>
      </pc:sldChg>
      <pc:sldChg chg="addSp delSp modSp mod">
        <pc:chgData name="Peter Leblanc" userId="fe17e152-cb0b-49f2-86b5-cde172251a47" providerId="ADAL" clId="{EFE38C25-0A58-9F44-B6AF-BCED20561116}" dt="2025-05-20T03:51:08.135" v="2842" actId="1076"/>
        <pc:sldMkLst>
          <pc:docMk/>
          <pc:sldMk cId="1267549832" sldId="364"/>
        </pc:sldMkLst>
        <pc:spChg chg="mod">
          <ac:chgData name="Peter Leblanc" userId="fe17e152-cb0b-49f2-86b5-cde172251a47" providerId="ADAL" clId="{EFE38C25-0A58-9F44-B6AF-BCED20561116}" dt="2025-05-19T21:41:26.011" v="49" actId="207"/>
          <ac:spMkLst>
            <pc:docMk/>
            <pc:sldMk cId="1267549832" sldId="364"/>
            <ac:spMk id="18" creationId="{67C36131-C5DF-CE44-B455-84816DF55181}"/>
          </ac:spMkLst>
        </pc:spChg>
        <pc:picChg chg="add mod">
          <ac:chgData name="Peter Leblanc" userId="fe17e152-cb0b-49f2-86b5-cde172251a47" providerId="ADAL" clId="{EFE38C25-0A58-9F44-B6AF-BCED20561116}" dt="2025-05-20T03:51:08.135" v="2842" actId="1076"/>
          <ac:picMkLst>
            <pc:docMk/>
            <pc:sldMk cId="1267549832" sldId="364"/>
            <ac:picMk id="3" creationId="{38D0563F-2E7C-0B7D-709E-46C536A4C22F}"/>
          </ac:picMkLst>
        </pc:picChg>
      </pc:sldChg>
      <pc:sldChg chg="del">
        <pc:chgData name="Peter Leblanc" userId="fe17e152-cb0b-49f2-86b5-cde172251a47" providerId="ADAL" clId="{EFE38C25-0A58-9F44-B6AF-BCED20561116}" dt="2025-05-19T21:41:57.283" v="50" actId="2696"/>
        <pc:sldMkLst>
          <pc:docMk/>
          <pc:sldMk cId="2382769397" sldId="365"/>
        </pc:sldMkLst>
      </pc:sldChg>
      <pc:sldChg chg="addSp delSp modSp mod">
        <pc:chgData name="Peter Leblanc" userId="fe17e152-cb0b-49f2-86b5-cde172251a47" providerId="ADAL" clId="{EFE38C25-0A58-9F44-B6AF-BCED20561116}" dt="2025-05-19T23:14:44.584" v="381" actId="20577"/>
        <pc:sldMkLst>
          <pc:docMk/>
          <pc:sldMk cId="2286783173" sldId="369"/>
        </pc:sldMkLst>
        <pc:spChg chg="mod">
          <ac:chgData name="Peter Leblanc" userId="fe17e152-cb0b-49f2-86b5-cde172251a47" providerId="ADAL" clId="{EFE38C25-0A58-9F44-B6AF-BCED20561116}" dt="2025-05-19T23:10:17.747" v="317" actId="20577"/>
          <ac:spMkLst>
            <pc:docMk/>
            <pc:sldMk cId="2286783173" sldId="369"/>
            <ac:spMk id="9" creationId="{D7679E55-19B5-8144-9293-466819CE9F9D}"/>
          </ac:spMkLst>
        </pc:spChg>
        <pc:spChg chg="mod">
          <ac:chgData name="Peter Leblanc" userId="fe17e152-cb0b-49f2-86b5-cde172251a47" providerId="ADAL" clId="{EFE38C25-0A58-9F44-B6AF-BCED20561116}" dt="2025-05-19T23:10:13.975" v="315" actId="20577"/>
          <ac:spMkLst>
            <pc:docMk/>
            <pc:sldMk cId="2286783173" sldId="369"/>
            <ac:spMk id="11" creationId="{4AEA8814-0531-694A-82B4-93F4CE3564A5}"/>
          </ac:spMkLst>
        </pc:spChg>
        <pc:spChg chg="mod">
          <ac:chgData name="Peter Leblanc" userId="fe17e152-cb0b-49f2-86b5-cde172251a47" providerId="ADAL" clId="{EFE38C25-0A58-9F44-B6AF-BCED20561116}" dt="2025-05-19T23:14:44.584" v="381" actId="20577"/>
          <ac:spMkLst>
            <pc:docMk/>
            <pc:sldMk cId="2286783173" sldId="369"/>
            <ac:spMk id="15" creationId="{1805707B-C400-806D-61B6-1A78C5A64423}"/>
          </ac:spMkLst>
        </pc:spChg>
        <pc:picChg chg="add mod">
          <ac:chgData name="Peter Leblanc" userId="fe17e152-cb0b-49f2-86b5-cde172251a47" providerId="ADAL" clId="{EFE38C25-0A58-9F44-B6AF-BCED20561116}" dt="2025-05-19T23:12:11.868" v="321" actId="167"/>
          <ac:picMkLst>
            <pc:docMk/>
            <pc:sldMk cId="2286783173" sldId="369"/>
            <ac:picMk id="1028" creationId="{14179519-CB37-F23E-4121-D28B4DE77271}"/>
          </ac:picMkLst>
        </pc:picChg>
      </pc:sldChg>
      <pc:sldChg chg="addSp delSp modSp mod">
        <pc:chgData name="Peter Leblanc" userId="fe17e152-cb0b-49f2-86b5-cde172251a47" providerId="ADAL" clId="{EFE38C25-0A58-9F44-B6AF-BCED20561116}" dt="2025-05-19T23:24:48.026" v="580" actId="1036"/>
        <pc:sldMkLst>
          <pc:docMk/>
          <pc:sldMk cId="2506271844" sldId="370"/>
        </pc:sldMkLst>
        <pc:spChg chg="mod">
          <ac:chgData name="Peter Leblanc" userId="fe17e152-cb0b-49f2-86b5-cde172251a47" providerId="ADAL" clId="{EFE38C25-0A58-9F44-B6AF-BCED20561116}" dt="2025-05-19T23:16:01.316" v="395" actId="20577"/>
          <ac:spMkLst>
            <pc:docMk/>
            <pc:sldMk cId="2506271844" sldId="370"/>
            <ac:spMk id="9" creationId="{D7679E55-19B5-8144-9293-466819CE9F9D}"/>
          </ac:spMkLst>
        </pc:spChg>
        <pc:picChg chg="add mod">
          <ac:chgData name="Peter Leblanc" userId="fe17e152-cb0b-49f2-86b5-cde172251a47" providerId="ADAL" clId="{EFE38C25-0A58-9F44-B6AF-BCED20561116}" dt="2025-05-19T23:24:48.026" v="580" actId="1036"/>
          <ac:picMkLst>
            <pc:docMk/>
            <pc:sldMk cId="2506271844" sldId="370"/>
            <ac:picMk id="7" creationId="{243EB5F7-48CE-FC5B-9CD9-42537DCE6E8C}"/>
          </ac:picMkLst>
        </pc:picChg>
      </pc:sldChg>
      <pc:sldChg chg="modSp mod">
        <pc:chgData name="Peter Leblanc" userId="fe17e152-cb0b-49f2-86b5-cde172251a47" providerId="ADAL" clId="{EFE38C25-0A58-9F44-B6AF-BCED20561116}" dt="2025-05-20T03:55:36.210" v="2903" actId="207"/>
        <pc:sldMkLst>
          <pc:docMk/>
          <pc:sldMk cId="2000380251" sldId="371"/>
        </pc:sldMkLst>
        <pc:spChg chg="mod">
          <ac:chgData name="Peter Leblanc" userId="fe17e152-cb0b-49f2-86b5-cde172251a47" providerId="ADAL" clId="{EFE38C25-0A58-9F44-B6AF-BCED20561116}" dt="2025-05-20T03:55:36.210" v="2903" actId="207"/>
          <ac:spMkLst>
            <pc:docMk/>
            <pc:sldMk cId="2000380251" sldId="371"/>
            <ac:spMk id="2" creationId="{667B3DFD-DAA3-1C4B-6608-17E261AB4EF9}"/>
          </ac:spMkLst>
        </pc:spChg>
        <pc:spChg chg="mod">
          <ac:chgData name="Peter Leblanc" userId="fe17e152-cb0b-49f2-86b5-cde172251a47" providerId="ADAL" clId="{EFE38C25-0A58-9F44-B6AF-BCED20561116}" dt="2025-05-19T21:46:15.479" v="89" actId="20577"/>
          <ac:spMkLst>
            <pc:docMk/>
            <pc:sldMk cId="2000380251" sldId="371"/>
            <ac:spMk id="11" creationId="{DD6C07F0-DA26-104C-9540-9D450CFED4AC}"/>
          </ac:spMkLst>
        </pc:spChg>
      </pc:sldChg>
      <pc:sldChg chg="addSp delSp modSp mod">
        <pc:chgData name="Peter Leblanc" userId="fe17e152-cb0b-49f2-86b5-cde172251a47" providerId="ADAL" clId="{EFE38C25-0A58-9F44-B6AF-BCED20561116}" dt="2025-05-20T03:33:19.938" v="2545" actId="1076"/>
        <pc:sldMkLst>
          <pc:docMk/>
          <pc:sldMk cId="2148853810" sldId="372"/>
        </pc:sldMkLst>
        <pc:picChg chg="add mod">
          <ac:chgData name="Peter Leblanc" userId="fe17e152-cb0b-49f2-86b5-cde172251a47" providerId="ADAL" clId="{EFE38C25-0A58-9F44-B6AF-BCED20561116}" dt="2025-05-20T03:33:16.509" v="2544" actId="1076"/>
          <ac:picMkLst>
            <pc:docMk/>
            <pc:sldMk cId="2148853810" sldId="372"/>
            <ac:picMk id="4" creationId="{01303AED-C0E2-6BC2-99F2-0E8A6F6CDF06}"/>
          </ac:picMkLst>
        </pc:picChg>
        <pc:picChg chg="add mod">
          <ac:chgData name="Peter Leblanc" userId="fe17e152-cb0b-49f2-86b5-cde172251a47" providerId="ADAL" clId="{EFE38C25-0A58-9F44-B6AF-BCED20561116}" dt="2025-05-20T03:33:19.938" v="2545" actId="1076"/>
          <ac:picMkLst>
            <pc:docMk/>
            <pc:sldMk cId="2148853810" sldId="372"/>
            <ac:picMk id="7" creationId="{D46FE5D5-629D-304B-367C-675CB2B79114}"/>
          </ac:picMkLst>
        </pc:picChg>
      </pc:sldChg>
      <pc:sldChg chg="modSp">
        <pc:chgData name="Peter Leblanc" userId="fe17e152-cb0b-49f2-86b5-cde172251a47" providerId="ADAL" clId="{EFE38C25-0A58-9F44-B6AF-BCED20561116}" dt="2025-05-20T03:44:28.887" v="2786" actId="20577"/>
        <pc:sldMkLst>
          <pc:docMk/>
          <pc:sldMk cId="1715028726" sldId="373"/>
        </pc:sldMkLst>
        <pc:graphicFrameChg chg="mod">
          <ac:chgData name="Peter Leblanc" userId="fe17e152-cb0b-49f2-86b5-cde172251a47" providerId="ADAL" clId="{EFE38C25-0A58-9F44-B6AF-BCED20561116}" dt="2025-05-20T03:44:28.887" v="2786" actId="20577"/>
          <ac:graphicFrameMkLst>
            <pc:docMk/>
            <pc:sldMk cId="1715028726" sldId="373"/>
            <ac:graphicFrameMk id="5" creationId="{6D96B657-F645-18D0-ED63-44F96BC98334}"/>
          </ac:graphicFrameMkLst>
        </pc:graphicFrameChg>
      </pc:sldChg>
      <pc:sldChg chg="modSp mod">
        <pc:chgData name="Peter Leblanc" userId="fe17e152-cb0b-49f2-86b5-cde172251a47" providerId="ADAL" clId="{EFE38C25-0A58-9F44-B6AF-BCED20561116}" dt="2025-05-20T03:44:51.044" v="2832" actId="20577"/>
        <pc:sldMkLst>
          <pc:docMk/>
          <pc:sldMk cId="456160147" sldId="375"/>
        </pc:sldMkLst>
        <pc:spChg chg="mod">
          <ac:chgData name="Peter Leblanc" userId="fe17e152-cb0b-49f2-86b5-cde172251a47" providerId="ADAL" clId="{EFE38C25-0A58-9F44-B6AF-BCED20561116}" dt="2025-05-20T03:44:51.044" v="2832" actId="20577"/>
          <ac:spMkLst>
            <pc:docMk/>
            <pc:sldMk cId="456160147" sldId="375"/>
            <ac:spMk id="2" creationId="{D52B1441-F6BF-5F42-8D4C-249F0B19204C}"/>
          </ac:spMkLst>
        </pc:spChg>
      </pc:sldChg>
      <pc:sldChg chg="delSp modSp mod">
        <pc:chgData name="Peter Leblanc" userId="fe17e152-cb0b-49f2-86b5-cde172251a47" providerId="ADAL" clId="{EFE38C25-0A58-9F44-B6AF-BCED20561116}" dt="2025-05-20T03:45:56.556" v="2836" actId="478"/>
        <pc:sldMkLst>
          <pc:docMk/>
          <pc:sldMk cId="4008870063" sldId="376"/>
        </pc:sldMkLst>
        <pc:graphicFrameChg chg="mod">
          <ac:chgData name="Peter Leblanc" userId="fe17e152-cb0b-49f2-86b5-cde172251a47" providerId="ADAL" clId="{EFE38C25-0A58-9F44-B6AF-BCED20561116}" dt="2025-05-20T03:45:38.791" v="2835"/>
          <ac:graphicFrameMkLst>
            <pc:docMk/>
            <pc:sldMk cId="4008870063" sldId="376"/>
            <ac:graphicFrameMk id="7" creationId="{F3FFF3EB-5D8B-7F88-5070-383AEADF497B}"/>
          </ac:graphicFrameMkLst>
        </pc:graphicFrameChg>
      </pc:sldChg>
      <pc:sldChg chg="modSp mod ord">
        <pc:chgData name="Peter Leblanc" userId="fe17e152-cb0b-49f2-86b5-cde172251a47" providerId="ADAL" clId="{EFE38C25-0A58-9F44-B6AF-BCED20561116}" dt="2025-05-20T04:16:49.761" v="3364" actId="20578"/>
        <pc:sldMkLst>
          <pc:docMk/>
          <pc:sldMk cId="2985533154" sldId="378"/>
        </pc:sldMkLst>
        <pc:spChg chg="mod">
          <ac:chgData name="Peter Leblanc" userId="fe17e152-cb0b-49f2-86b5-cde172251a47" providerId="ADAL" clId="{EFE38C25-0A58-9F44-B6AF-BCED20561116}" dt="2025-05-19T21:47:06.575" v="156" actId="27636"/>
          <ac:spMkLst>
            <pc:docMk/>
            <pc:sldMk cId="2985533154" sldId="378"/>
            <ac:spMk id="4" creationId="{C79B4C92-A102-BED2-0FFC-464364ED1166}"/>
          </ac:spMkLst>
        </pc:spChg>
      </pc:sldChg>
      <pc:sldChg chg="addSp delSp modSp add mod">
        <pc:chgData name="Peter Leblanc" userId="fe17e152-cb0b-49f2-86b5-cde172251a47" providerId="ADAL" clId="{EFE38C25-0A58-9F44-B6AF-BCED20561116}" dt="2025-05-19T23:24:14.842" v="570" actId="13926"/>
        <pc:sldMkLst>
          <pc:docMk/>
          <pc:sldMk cId="3825238935" sldId="381"/>
        </pc:sldMkLst>
        <pc:spChg chg="add mod">
          <ac:chgData name="Peter Leblanc" userId="fe17e152-cb0b-49f2-86b5-cde172251a47" providerId="ADAL" clId="{EFE38C25-0A58-9F44-B6AF-BCED20561116}" dt="2025-05-19T23:22:48.908" v="547" actId="20577"/>
          <ac:spMkLst>
            <pc:docMk/>
            <pc:sldMk cId="3825238935" sldId="381"/>
            <ac:spMk id="2" creationId="{1795E3DF-7905-2C89-117B-72785AAAE76C}"/>
          </ac:spMkLst>
        </pc:spChg>
        <pc:spChg chg="add mod">
          <ac:chgData name="Peter Leblanc" userId="fe17e152-cb0b-49f2-86b5-cde172251a47" providerId="ADAL" clId="{EFE38C25-0A58-9F44-B6AF-BCED20561116}" dt="2025-05-19T23:24:14.842" v="570" actId="13926"/>
          <ac:spMkLst>
            <pc:docMk/>
            <pc:sldMk cId="3825238935" sldId="381"/>
            <ac:spMk id="3" creationId="{8AE73DA2-5C2F-7BD3-5DB6-61644D45313B}"/>
          </ac:spMkLst>
        </pc:spChg>
        <pc:spChg chg="mod">
          <ac:chgData name="Peter Leblanc" userId="fe17e152-cb0b-49f2-86b5-cde172251a47" providerId="ADAL" clId="{EFE38C25-0A58-9F44-B6AF-BCED20561116}" dt="2025-05-19T23:20:49.576" v="508" actId="14100"/>
          <ac:spMkLst>
            <pc:docMk/>
            <pc:sldMk cId="3825238935" sldId="381"/>
            <ac:spMk id="9" creationId="{BE17537B-EEDA-2111-3E92-FDB935934616}"/>
          </ac:spMkLst>
        </pc:spChg>
        <pc:picChg chg="add del mod">
          <ac:chgData name="Peter Leblanc" userId="fe17e152-cb0b-49f2-86b5-cde172251a47" providerId="ADAL" clId="{EFE38C25-0A58-9F44-B6AF-BCED20561116}" dt="2025-05-19T23:19:58.168" v="465" actId="14100"/>
          <ac:picMkLst>
            <pc:docMk/>
            <pc:sldMk cId="3825238935" sldId="381"/>
            <ac:picMk id="11" creationId="{5F9D6275-52B8-D3B6-68FE-42553D91A4AA}"/>
          </ac:picMkLst>
        </pc:picChg>
        <pc:picChg chg="mod">
          <ac:chgData name="Peter Leblanc" userId="fe17e152-cb0b-49f2-86b5-cde172251a47" providerId="ADAL" clId="{EFE38C25-0A58-9F44-B6AF-BCED20561116}" dt="2025-05-19T23:22:13.422" v="514" actId="1076"/>
          <ac:picMkLst>
            <pc:docMk/>
            <pc:sldMk cId="3825238935" sldId="381"/>
            <ac:picMk id="13" creationId="{E9AB81C4-5132-EF1F-CFF4-7579DA7D455C}"/>
          </ac:picMkLst>
        </pc:picChg>
      </pc:sldChg>
      <pc:sldChg chg="addSp delSp modSp add mod">
        <pc:chgData name="Peter Leblanc" userId="fe17e152-cb0b-49f2-86b5-cde172251a47" providerId="ADAL" clId="{EFE38C25-0A58-9F44-B6AF-BCED20561116}" dt="2025-05-19T23:50:58.548" v="893" actId="207"/>
        <pc:sldMkLst>
          <pc:docMk/>
          <pc:sldMk cId="722244207" sldId="382"/>
        </pc:sldMkLst>
        <pc:spChg chg="add mod">
          <ac:chgData name="Peter Leblanc" userId="fe17e152-cb0b-49f2-86b5-cde172251a47" providerId="ADAL" clId="{EFE38C25-0A58-9F44-B6AF-BCED20561116}" dt="2025-05-19T23:48:00.205" v="860" actId="207"/>
          <ac:spMkLst>
            <pc:docMk/>
            <pc:sldMk cId="722244207" sldId="382"/>
            <ac:spMk id="3" creationId="{3D8F4F6E-B673-2BDD-DA82-E332CC767D85}"/>
          </ac:spMkLst>
        </pc:spChg>
        <pc:spChg chg="add mod">
          <ac:chgData name="Peter Leblanc" userId="fe17e152-cb0b-49f2-86b5-cde172251a47" providerId="ADAL" clId="{EFE38C25-0A58-9F44-B6AF-BCED20561116}" dt="2025-05-19T23:49:48.360" v="866" actId="1076"/>
          <ac:spMkLst>
            <pc:docMk/>
            <pc:sldMk cId="722244207" sldId="382"/>
            <ac:spMk id="4" creationId="{A04170F9-F86F-89FD-C7BC-18C7F1C12E38}"/>
          </ac:spMkLst>
        </pc:spChg>
        <pc:spChg chg="add mod">
          <ac:chgData name="Peter Leblanc" userId="fe17e152-cb0b-49f2-86b5-cde172251a47" providerId="ADAL" clId="{EFE38C25-0A58-9F44-B6AF-BCED20561116}" dt="2025-05-19T23:50:47.621" v="891" actId="207"/>
          <ac:spMkLst>
            <pc:docMk/>
            <pc:sldMk cId="722244207" sldId="382"/>
            <ac:spMk id="5" creationId="{876FD00E-A7DF-DE28-5B62-85BE65106E5D}"/>
          </ac:spMkLst>
        </pc:spChg>
        <pc:spChg chg="add mod">
          <ac:chgData name="Peter Leblanc" userId="fe17e152-cb0b-49f2-86b5-cde172251a47" providerId="ADAL" clId="{EFE38C25-0A58-9F44-B6AF-BCED20561116}" dt="2025-05-19T23:50:58.548" v="893" actId="207"/>
          <ac:spMkLst>
            <pc:docMk/>
            <pc:sldMk cId="722244207" sldId="382"/>
            <ac:spMk id="6" creationId="{41A01951-6DBC-1640-F458-A26EB0C33143}"/>
          </ac:spMkLst>
        </pc:spChg>
        <pc:spChg chg="mod">
          <ac:chgData name="Peter Leblanc" userId="fe17e152-cb0b-49f2-86b5-cde172251a47" providerId="ADAL" clId="{EFE38C25-0A58-9F44-B6AF-BCED20561116}" dt="2025-05-19T23:45:50.020" v="655" actId="1076"/>
          <ac:spMkLst>
            <pc:docMk/>
            <pc:sldMk cId="722244207" sldId="382"/>
            <ac:spMk id="9" creationId="{57D54735-DCE9-2AB5-9934-02A724280DDC}"/>
          </ac:spMkLst>
        </pc:spChg>
        <pc:spChg chg="mod">
          <ac:chgData name="Peter Leblanc" userId="fe17e152-cb0b-49f2-86b5-cde172251a47" providerId="ADAL" clId="{EFE38C25-0A58-9F44-B6AF-BCED20561116}" dt="2025-05-19T23:45:32.901" v="651" actId="1076"/>
          <ac:spMkLst>
            <pc:docMk/>
            <pc:sldMk cId="722244207" sldId="382"/>
            <ac:spMk id="10" creationId="{5E8062FE-259C-1D5A-C4E7-BF79570AD470}"/>
          </ac:spMkLst>
        </pc:spChg>
        <pc:spChg chg="mod">
          <ac:chgData name="Peter Leblanc" userId="fe17e152-cb0b-49f2-86b5-cde172251a47" providerId="ADAL" clId="{EFE38C25-0A58-9F44-B6AF-BCED20561116}" dt="2025-05-19T23:47:16.781" v="819" actId="1037"/>
          <ac:spMkLst>
            <pc:docMk/>
            <pc:sldMk cId="722244207" sldId="382"/>
            <ac:spMk id="11" creationId="{F5CC9F48-06E2-0BFB-B526-DD4001A5E296}"/>
          </ac:spMkLst>
        </pc:spChg>
        <pc:picChg chg="add mod">
          <ac:chgData name="Peter Leblanc" userId="fe17e152-cb0b-49f2-86b5-cde172251a47" providerId="ADAL" clId="{EFE38C25-0A58-9F44-B6AF-BCED20561116}" dt="2025-05-19T23:45:45.083" v="654" actId="1076"/>
          <ac:picMkLst>
            <pc:docMk/>
            <pc:sldMk cId="722244207" sldId="382"/>
            <ac:picMk id="2" creationId="{1F995316-8AD5-28EB-489C-24ED690F1B54}"/>
          </ac:picMkLst>
        </pc:picChg>
      </pc:sldChg>
      <pc:sldChg chg="addSp delSp modSp add mod">
        <pc:chgData name="Peter Leblanc" userId="fe17e152-cb0b-49f2-86b5-cde172251a47" providerId="ADAL" clId="{EFE38C25-0A58-9F44-B6AF-BCED20561116}" dt="2025-05-22T18:10:06.565" v="3366" actId="20577"/>
        <pc:sldMkLst>
          <pc:docMk/>
          <pc:sldMk cId="4126647558" sldId="383"/>
        </pc:sldMkLst>
        <pc:spChg chg="add mod">
          <ac:chgData name="Peter Leblanc" userId="fe17e152-cb0b-49f2-86b5-cde172251a47" providerId="ADAL" clId="{EFE38C25-0A58-9F44-B6AF-BCED20561116}" dt="2025-05-19T23:51:45.216" v="901" actId="1076"/>
          <ac:spMkLst>
            <pc:docMk/>
            <pc:sldMk cId="4126647558" sldId="383"/>
            <ac:spMk id="7" creationId="{0E50024D-FA12-F69E-7225-EE066B7715F6}"/>
          </ac:spMkLst>
        </pc:spChg>
        <pc:spChg chg="add mod">
          <ac:chgData name="Peter Leblanc" userId="fe17e152-cb0b-49f2-86b5-cde172251a47" providerId="ADAL" clId="{EFE38C25-0A58-9F44-B6AF-BCED20561116}" dt="2025-05-22T18:10:06.565" v="3366" actId="20577"/>
          <ac:spMkLst>
            <pc:docMk/>
            <pc:sldMk cId="4126647558" sldId="383"/>
            <ac:spMk id="12" creationId="{D96501F5-0868-632E-E8BE-1537ED7AD216}"/>
          </ac:spMkLst>
        </pc:spChg>
      </pc:sldChg>
      <pc:sldChg chg="addSp delSp modSp add mod">
        <pc:chgData name="Peter Leblanc" userId="fe17e152-cb0b-49f2-86b5-cde172251a47" providerId="ADAL" clId="{EFE38C25-0A58-9F44-B6AF-BCED20561116}" dt="2025-05-22T18:10:28.925" v="3368" actId="20577"/>
        <pc:sldMkLst>
          <pc:docMk/>
          <pc:sldMk cId="4102674055" sldId="384"/>
        </pc:sldMkLst>
        <pc:spChg chg="mod">
          <ac:chgData name="Peter Leblanc" userId="fe17e152-cb0b-49f2-86b5-cde172251a47" providerId="ADAL" clId="{EFE38C25-0A58-9F44-B6AF-BCED20561116}" dt="2025-05-22T18:10:28.925" v="3368" actId="20577"/>
          <ac:spMkLst>
            <pc:docMk/>
            <pc:sldMk cId="4102674055" sldId="384"/>
            <ac:spMk id="12" creationId="{152782AE-9DAC-6C24-AC19-A87D3F3694C3}"/>
          </ac:spMkLst>
        </pc:spChg>
      </pc:sldChg>
      <pc:sldChg chg="addSp delSp modSp add mod ord">
        <pc:chgData name="Peter Leblanc" userId="fe17e152-cb0b-49f2-86b5-cde172251a47" providerId="ADAL" clId="{EFE38C25-0A58-9F44-B6AF-BCED20561116}" dt="2025-05-22T18:21:03.885" v="3622" actId="20577"/>
        <pc:sldMkLst>
          <pc:docMk/>
          <pc:sldMk cId="3448066862" sldId="385"/>
        </pc:sldMkLst>
        <pc:spChg chg="add mod">
          <ac:chgData name="Peter Leblanc" userId="fe17e152-cb0b-49f2-86b5-cde172251a47" providerId="ADAL" clId="{EFE38C25-0A58-9F44-B6AF-BCED20561116}" dt="2025-05-20T03:00:53.186" v="1489" actId="1076"/>
          <ac:spMkLst>
            <pc:docMk/>
            <pc:sldMk cId="3448066862" sldId="385"/>
            <ac:spMk id="3" creationId="{C0744366-24A9-CA8A-190D-A631366A54F1}"/>
          </ac:spMkLst>
        </pc:spChg>
        <pc:spChg chg="add mod">
          <ac:chgData name="Peter Leblanc" userId="fe17e152-cb0b-49f2-86b5-cde172251a47" providerId="ADAL" clId="{EFE38C25-0A58-9F44-B6AF-BCED20561116}" dt="2025-05-22T18:14:01.314" v="3416" actId="1035"/>
          <ac:spMkLst>
            <pc:docMk/>
            <pc:sldMk cId="3448066862" sldId="385"/>
            <ac:spMk id="5" creationId="{07C0A553-212A-D009-EDC6-BA5DC8A93325}"/>
          </ac:spMkLst>
        </pc:spChg>
        <pc:spChg chg="mod">
          <ac:chgData name="Peter Leblanc" userId="fe17e152-cb0b-49f2-86b5-cde172251a47" providerId="ADAL" clId="{EFE38C25-0A58-9F44-B6AF-BCED20561116}" dt="2025-05-22T18:21:03.885" v="3622" actId="20577"/>
          <ac:spMkLst>
            <pc:docMk/>
            <pc:sldMk cId="3448066862" sldId="385"/>
            <ac:spMk id="12" creationId="{85D49999-90F3-21EE-07BA-73DC5CEC45D2}"/>
          </ac:spMkLst>
        </pc:spChg>
        <pc:picChg chg="mod">
          <ac:chgData name="Peter Leblanc" userId="fe17e152-cb0b-49f2-86b5-cde172251a47" providerId="ADAL" clId="{EFE38C25-0A58-9F44-B6AF-BCED20561116}" dt="2025-05-22T18:13:15.093" v="3379" actId="1076"/>
          <ac:picMkLst>
            <pc:docMk/>
            <pc:sldMk cId="3448066862" sldId="385"/>
            <ac:picMk id="2" creationId="{A139D7DA-665A-1545-4711-C54F8E5D2DBF}"/>
          </ac:picMkLst>
        </pc:picChg>
      </pc:sldChg>
      <pc:sldChg chg="addSp delSp modSp add mod">
        <pc:chgData name="Peter Leblanc" userId="fe17e152-cb0b-49f2-86b5-cde172251a47" providerId="ADAL" clId="{EFE38C25-0A58-9F44-B6AF-BCED20561116}" dt="2025-05-20T03:27:19.369" v="2447" actId="1036"/>
        <pc:sldMkLst>
          <pc:docMk/>
          <pc:sldMk cId="1735129543" sldId="386"/>
        </pc:sldMkLst>
        <pc:spChg chg="add mod">
          <ac:chgData name="Peter Leblanc" userId="fe17e152-cb0b-49f2-86b5-cde172251a47" providerId="ADAL" clId="{EFE38C25-0A58-9F44-B6AF-BCED20561116}" dt="2025-05-20T03:08:44.920" v="1609" actId="1076"/>
          <ac:spMkLst>
            <pc:docMk/>
            <pc:sldMk cId="1735129543" sldId="386"/>
            <ac:spMk id="7" creationId="{B6BE2E61-A026-5C3B-9DD8-E4D0F3619403}"/>
          </ac:spMkLst>
        </pc:spChg>
        <pc:spChg chg="add del">
          <ac:chgData name="Peter Leblanc" userId="fe17e152-cb0b-49f2-86b5-cde172251a47" providerId="ADAL" clId="{EFE38C25-0A58-9F44-B6AF-BCED20561116}" dt="2025-05-20T03:05:41.632" v="1587" actId="478"/>
          <ac:spMkLst>
            <pc:docMk/>
            <pc:sldMk cId="1735129543" sldId="386"/>
            <ac:spMk id="10" creationId="{89845F2C-C87F-EFA2-2BA0-B8A38F56804E}"/>
          </ac:spMkLst>
        </pc:spChg>
        <pc:spChg chg="add mod">
          <ac:chgData name="Peter Leblanc" userId="fe17e152-cb0b-49f2-86b5-cde172251a47" providerId="ADAL" clId="{EFE38C25-0A58-9F44-B6AF-BCED20561116}" dt="2025-05-20T03:10:49.344" v="1892" actId="113"/>
          <ac:spMkLst>
            <pc:docMk/>
            <pc:sldMk cId="1735129543" sldId="386"/>
            <ac:spMk id="13" creationId="{AB3EBA14-1C25-9B8C-73A1-DE56C54F6C75}"/>
          </ac:spMkLst>
        </pc:spChg>
        <pc:picChg chg="mod">
          <ac:chgData name="Peter Leblanc" userId="fe17e152-cb0b-49f2-86b5-cde172251a47" providerId="ADAL" clId="{EFE38C25-0A58-9F44-B6AF-BCED20561116}" dt="2025-05-20T03:27:19.369" v="2447" actId="1036"/>
          <ac:picMkLst>
            <pc:docMk/>
            <pc:sldMk cId="1735129543" sldId="386"/>
            <ac:picMk id="2" creationId="{1C8B1F7E-1302-6BA0-8259-4D8AC1B3931B}"/>
          </ac:picMkLst>
        </pc:picChg>
        <pc:picChg chg="add mod">
          <ac:chgData name="Peter Leblanc" userId="fe17e152-cb0b-49f2-86b5-cde172251a47" providerId="ADAL" clId="{EFE38C25-0A58-9F44-B6AF-BCED20561116}" dt="2025-05-20T03:08:47.654" v="1610" actId="1076"/>
          <ac:picMkLst>
            <pc:docMk/>
            <pc:sldMk cId="1735129543" sldId="386"/>
            <ac:picMk id="11" creationId="{12A22316-4CD2-26E0-3546-DBF19A8FE38F}"/>
          </ac:picMkLst>
        </pc:picChg>
      </pc:sldChg>
      <pc:sldChg chg="addSp delSp modSp add mod">
        <pc:chgData name="Peter Leblanc" userId="fe17e152-cb0b-49f2-86b5-cde172251a47" providerId="ADAL" clId="{EFE38C25-0A58-9F44-B6AF-BCED20561116}" dt="2025-05-20T03:27:16.662" v="2444" actId="1036"/>
        <pc:sldMkLst>
          <pc:docMk/>
          <pc:sldMk cId="1281567237" sldId="387"/>
        </pc:sldMkLst>
        <pc:spChg chg="add mod">
          <ac:chgData name="Peter Leblanc" userId="fe17e152-cb0b-49f2-86b5-cde172251a47" providerId="ADAL" clId="{EFE38C25-0A58-9F44-B6AF-BCED20561116}" dt="2025-05-20T03:18:50.042" v="2280" actId="1076"/>
          <ac:spMkLst>
            <pc:docMk/>
            <pc:sldMk cId="1281567237" sldId="387"/>
            <ac:spMk id="4" creationId="{C093FCAC-29E5-C1C2-16D2-9D13060CA31D}"/>
          </ac:spMkLst>
        </pc:spChg>
        <pc:spChg chg="mod">
          <ac:chgData name="Peter Leblanc" userId="fe17e152-cb0b-49f2-86b5-cde172251a47" providerId="ADAL" clId="{EFE38C25-0A58-9F44-B6AF-BCED20561116}" dt="2025-05-20T03:19:56.949" v="2393" actId="313"/>
          <ac:spMkLst>
            <pc:docMk/>
            <pc:sldMk cId="1281567237" sldId="387"/>
            <ac:spMk id="13" creationId="{CCAE4B2D-0DA6-B88A-1577-EC63695819BC}"/>
          </ac:spMkLst>
        </pc:spChg>
        <pc:picChg chg="mod">
          <ac:chgData name="Peter Leblanc" userId="fe17e152-cb0b-49f2-86b5-cde172251a47" providerId="ADAL" clId="{EFE38C25-0A58-9F44-B6AF-BCED20561116}" dt="2025-05-20T03:27:16.662" v="2444" actId="1036"/>
          <ac:picMkLst>
            <pc:docMk/>
            <pc:sldMk cId="1281567237" sldId="387"/>
            <ac:picMk id="2" creationId="{8A7FC904-FC7B-6451-17DB-EC191CF010A9}"/>
          </ac:picMkLst>
        </pc:picChg>
        <pc:picChg chg="add mod">
          <ac:chgData name="Peter Leblanc" userId="fe17e152-cb0b-49f2-86b5-cde172251a47" providerId="ADAL" clId="{EFE38C25-0A58-9F44-B6AF-BCED20561116}" dt="2025-05-20T03:20:24.780" v="2396" actId="14100"/>
          <ac:picMkLst>
            <pc:docMk/>
            <pc:sldMk cId="1281567237" sldId="387"/>
            <ac:picMk id="6" creationId="{9E0E94AD-45F1-E90C-C5EF-AF38F855E038}"/>
          </ac:picMkLst>
        </pc:picChg>
      </pc:sldChg>
      <pc:sldChg chg="add del">
        <pc:chgData name="Peter Leblanc" userId="fe17e152-cb0b-49f2-86b5-cde172251a47" providerId="ADAL" clId="{EFE38C25-0A58-9F44-B6AF-BCED20561116}" dt="2025-05-20T03:04:58.999" v="1578"/>
        <pc:sldMkLst>
          <pc:docMk/>
          <pc:sldMk cId="2154464969" sldId="387"/>
        </pc:sldMkLst>
      </pc:sldChg>
      <pc:sldChg chg="addSp delSp modSp add mod">
        <pc:chgData name="Peter Leblanc" userId="fe17e152-cb0b-49f2-86b5-cde172251a47" providerId="ADAL" clId="{EFE38C25-0A58-9F44-B6AF-BCED20561116}" dt="2025-05-22T18:21:31.123" v="3624" actId="20577"/>
        <pc:sldMkLst>
          <pc:docMk/>
          <pc:sldMk cId="3370778170" sldId="388"/>
        </pc:sldMkLst>
        <pc:spChg chg="add mod">
          <ac:chgData name="Peter Leblanc" userId="fe17e152-cb0b-49f2-86b5-cde172251a47" providerId="ADAL" clId="{EFE38C25-0A58-9F44-B6AF-BCED20561116}" dt="2025-05-22T18:21:31.123" v="3624" actId="20577"/>
          <ac:spMkLst>
            <pc:docMk/>
            <pc:sldMk cId="3370778170" sldId="388"/>
            <ac:spMk id="3" creationId="{9E0CDBAB-6FC4-3336-333F-E7A2020F6859}"/>
          </ac:spMkLst>
        </pc:spChg>
        <pc:spChg chg="mod">
          <ac:chgData name="Peter Leblanc" userId="fe17e152-cb0b-49f2-86b5-cde172251a47" providerId="ADAL" clId="{EFE38C25-0A58-9F44-B6AF-BCED20561116}" dt="2025-05-20T03:26:54.605" v="2425" actId="1076"/>
          <ac:spMkLst>
            <pc:docMk/>
            <pc:sldMk cId="3370778170" sldId="388"/>
            <ac:spMk id="9" creationId="{748C4EB9-76C1-623A-DB07-4D55C61858B3}"/>
          </ac:spMkLst>
        </pc:spChg>
        <pc:picChg chg="mod">
          <ac:chgData name="Peter Leblanc" userId="fe17e152-cb0b-49f2-86b5-cde172251a47" providerId="ADAL" clId="{EFE38C25-0A58-9F44-B6AF-BCED20561116}" dt="2025-05-20T03:27:12.134" v="2437" actId="1036"/>
          <ac:picMkLst>
            <pc:docMk/>
            <pc:sldMk cId="3370778170" sldId="388"/>
            <ac:picMk id="2" creationId="{56FE1654-E5E6-6743-4BD8-C73336241F5E}"/>
          </ac:picMkLst>
        </pc:picChg>
        <pc:picChg chg="add mod">
          <ac:chgData name="Peter Leblanc" userId="fe17e152-cb0b-49f2-86b5-cde172251a47" providerId="ADAL" clId="{EFE38C25-0A58-9F44-B6AF-BCED20561116}" dt="2025-05-20T03:27:08.514" v="2428" actId="1036"/>
          <ac:picMkLst>
            <pc:docMk/>
            <pc:sldMk cId="3370778170" sldId="388"/>
            <ac:picMk id="5" creationId="{C1671D88-B099-CACF-BECB-A46BBFF44E78}"/>
          </ac:picMkLst>
        </pc:picChg>
      </pc:sldChg>
      <pc:sldChg chg="delSp modSp add mod ord">
        <pc:chgData name="Peter Leblanc" userId="fe17e152-cb0b-49f2-86b5-cde172251a47" providerId="ADAL" clId="{EFE38C25-0A58-9F44-B6AF-BCED20561116}" dt="2025-05-20T04:16:49.761" v="3364" actId="20578"/>
        <pc:sldMkLst>
          <pc:docMk/>
          <pc:sldMk cId="2986317042" sldId="389"/>
        </pc:sldMkLst>
        <pc:spChg chg="mod">
          <ac:chgData name="Peter Leblanc" userId="fe17e152-cb0b-49f2-86b5-cde172251a47" providerId="ADAL" clId="{EFE38C25-0A58-9F44-B6AF-BCED20561116}" dt="2025-05-20T04:16:12.124" v="3361" actId="20577"/>
          <ac:spMkLst>
            <pc:docMk/>
            <pc:sldMk cId="2986317042" sldId="389"/>
            <ac:spMk id="6" creationId="{4493FE3C-128C-9E20-C6BD-A54D2BE4B601}"/>
          </ac:spMkLst>
        </pc:spChg>
      </pc:sldChg>
    </pc:docChg>
  </pc:docChgLst>
  <pc:docChgLst>
    <pc:chgData name="Peter Leblanc" userId="S::peter@bcfarmersmarket.org::fe17e152-cb0b-49f2-86b5-cde172251a47" providerId="AD" clId="Web-{DED89C40-1B75-7007-D0CC-AEADABE0351F}"/>
    <pc:docChg chg="mod addSld modSld">
      <pc:chgData name="Peter Leblanc" userId="S::peter@bcfarmersmarket.org::fe17e152-cb0b-49f2-86b5-cde172251a47" providerId="AD" clId="Web-{DED89C40-1B75-7007-D0CC-AEADABE0351F}" dt="2025-05-22T19:42:36.259" v="25"/>
      <pc:docMkLst>
        <pc:docMk/>
      </pc:docMkLst>
      <pc:sldChg chg="modSp">
        <pc:chgData name="Peter Leblanc" userId="S::peter@bcfarmersmarket.org::fe17e152-cb0b-49f2-86b5-cde172251a47" providerId="AD" clId="Web-{DED89C40-1B75-7007-D0CC-AEADABE0351F}" dt="2025-05-22T19:36:20.146" v="2" actId="20577"/>
        <pc:sldMkLst>
          <pc:docMk/>
          <pc:sldMk cId="2398606196" sldId="282"/>
        </pc:sldMkLst>
        <pc:spChg chg="mod">
          <ac:chgData name="Peter Leblanc" userId="S::peter@bcfarmersmarket.org::fe17e152-cb0b-49f2-86b5-cde172251a47" providerId="AD" clId="Web-{DED89C40-1B75-7007-D0CC-AEADABE0351F}" dt="2025-05-22T19:36:20.146" v="2" actId="20577"/>
          <ac:spMkLst>
            <pc:docMk/>
            <pc:sldMk cId="2398606196" sldId="282"/>
            <ac:spMk id="4" creationId="{5CDE1869-8C64-DEF2-86A7-AF748E0DF07A}"/>
          </ac:spMkLst>
        </pc:spChg>
      </pc:sldChg>
      <pc:sldChg chg="addSp delSp modSp delAnim">
        <pc:chgData name="Peter Leblanc" userId="S::peter@bcfarmersmarket.org::fe17e152-cb0b-49f2-86b5-cde172251a47" providerId="AD" clId="Web-{DED89C40-1B75-7007-D0CC-AEADABE0351F}" dt="2025-05-22T19:38:04.787" v="15" actId="1076"/>
        <pc:sldMkLst>
          <pc:docMk/>
          <pc:sldMk cId="3759227014" sldId="351"/>
        </pc:sldMkLst>
        <pc:picChg chg="add mod modCrop">
          <ac:chgData name="Peter Leblanc" userId="S::peter@bcfarmersmarket.org::fe17e152-cb0b-49f2-86b5-cde172251a47" providerId="AD" clId="Web-{DED89C40-1B75-7007-D0CC-AEADABE0351F}" dt="2025-05-22T19:38:04.787" v="15" actId="1076"/>
          <ac:picMkLst>
            <pc:docMk/>
            <pc:sldMk cId="3759227014" sldId="351"/>
            <ac:picMk id="3" creationId="{F24C4843-59A3-FF26-02B6-0EB1AA5A235A}"/>
          </ac:picMkLst>
        </pc:picChg>
      </pc:sldChg>
      <pc:sldChg chg="addSp delSp modSp">
        <pc:chgData name="Peter Leblanc" userId="S::peter@bcfarmersmarket.org::fe17e152-cb0b-49f2-86b5-cde172251a47" providerId="AD" clId="Web-{DED89C40-1B75-7007-D0CC-AEADABE0351F}" dt="2025-05-22T19:39:30.648" v="23" actId="1076"/>
        <pc:sldMkLst>
          <pc:docMk/>
          <pc:sldMk cId="1578908818" sldId="377"/>
        </pc:sldMkLst>
        <pc:graphicFrameChg chg="mod">
          <ac:chgData name="Peter Leblanc" userId="S::peter@bcfarmersmarket.org::fe17e152-cb0b-49f2-86b5-cde172251a47" providerId="AD" clId="Web-{DED89C40-1B75-7007-D0CC-AEADABE0351F}" dt="2025-05-22T19:39:30.648" v="23" actId="1076"/>
          <ac:graphicFrameMkLst>
            <pc:docMk/>
            <pc:sldMk cId="1578908818" sldId="377"/>
            <ac:graphicFrameMk id="12" creationId="{C1DEF34C-250A-C78B-7718-43606B5237EB}"/>
          </ac:graphicFrameMkLst>
        </pc:graphicFrameChg>
        <pc:picChg chg="add mod">
          <ac:chgData name="Peter Leblanc" userId="S::peter@bcfarmersmarket.org::fe17e152-cb0b-49f2-86b5-cde172251a47" providerId="AD" clId="Web-{DED89C40-1B75-7007-D0CC-AEADABE0351F}" dt="2025-05-22T19:39:18.429" v="22" actId="14100"/>
          <ac:picMkLst>
            <pc:docMk/>
            <pc:sldMk cId="1578908818" sldId="377"/>
            <ac:picMk id="24" creationId="{FA17D007-1FC0-895D-B9CF-E21735D44BE9}"/>
          </ac:picMkLst>
        </pc:picChg>
      </pc:sldChg>
      <pc:sldChg chg="add replId">
        <pc:chgData name="Peter Leblanc" userId="S::peter@bcfarmersmarket.org::fe17e152-cb0b-49f2-86b5-cde172251a47" providerId="AD" clId="Web-{DED89C40-1B75-7007-D0CC-AEADABE0351F}" dt="2025-05-22T19:42:36.259" v="25"/>
        <pc:sldMkLst>
          <pc:docMk/>
          <pc:sldMk cId="981000830" sldId="390"/>
        </pc:sldMkLst>
      </pc:sldChg>
    </pc:docChg>
  </pc:docChgLst>
  <pc:docChgLst>
    <pc:chgData name="Quinn Kliewer" userId="3fbae762-75da-4506-a08b-22c1a4a14740" providerId="ADAL" clId="{543450FD-AFE8-184B-A87C-F1F6B6F9C553}"/>
    <pc:docChg chg="custSel modSld">
      <pc:chgData name="Quinn Kliewer" userId="3fbae762-75da-4506-a08b-22c1a4a14740" providerId="ADAL" clId="{543450FD-AFE8-184B-A87C-F1F6B6F9C553}" dt="2025-05-23T23:33:37.550" v="3" actId="20577"/>
      <pc:docMkLst>
        <pc:docMk/>
      </pc:docMkLst>
      <pc:sldChg chg="modSp mod">
        <pc:chgData name="Quinn Kliewer" userId="3fbae762-75da-4506-a08b-22c1a4a14740" providerId="ADAL" clId="{543450FD-AFE8-184B-A87C-F1F6B6F9C553}" dt="2025-05-23T23:33:37.550" v="3" actId="20577"/>
        <pc:sldMkLst>
          <pc:docMk/>
          <pc:sldMk cId="2000380251" sldId="371"/>
        </pc:sldMkLst>
        <pc:spChg chg="mod">
          <ac:chgData name="Quinn Kliewer" userId="3fbae762-75da-4506-a08b-22c1a4a14740" providerId="ADAL" clId="{543450FD-AFE8-184B-A87C-F1F6B6F9C553}" dt="2025-05-23T23:33:37.550" v="3" actId="20577"/>
          <ac:spMkLst>
            <pc:docMk/>
            <pc:sldMk cId="2000380251" sldId="371"/>
            <ac:spMk id="7" creationId="{276AF25E-81A2-4246-84DF-3000B7C88D42}"/>
          </ac:spMkLst>
        </pc:spChg>
      </pc:sldChg>
      <pc:sldChg chg="delSp modSp mod">
        <pc:chgData name="Quinn Kliewer" userId="3fbae762-75da-4506-a08b-22c1a4a14740" providerId="ADAL" clId="{543450FD-AFE8-184B-A87C-F1F6B6F9C553}" dt="2025-05-23T22:50:14.650" v="1" actId="478"/>
        <pc:sldMkLst>
          <pc:docMk/>
          <pc:sldMk cId="981000830" sldId="390"/>
        </pc:sldMkLst>
      </pc:sldChg>
    </pc:docChg>
  </pc:docChgLst>
  <pc:docChgLst>
    <pc:chgData name="Peter Leblanc" userId="fe17e152-cb0b-49f2-86b5-cde172251a47" providerId="ADAL" clId="{4E547CCE-3D3C-AE4D-8155-096104070146}"/>
    <pc:docChg chg="undo custSel addSld delSld modSld sldOrd">
      <pc:chgData name="Peter Leblanc" userId="fe17e152-cb0b-49f2-86b5-cde172251a47" providerId="ADAL" clId="{4E547CCE-3D3C-AE4D-8155-096104070146}" dt="2025-06-10T02:17:23.939" v="1487" actId="26606"/>
      <pc:docMkLst>
        <pc:docMk/>
      </pc:docMkLst>
      <pc:sldChg chg="ord modNotesTx">
        <pc:chgData name="Peter Leblanc" userId="fe17e152-cb0b-49f2-86b5-cde172251a47" providerId="ADAL" clId="{4E547CCE-3D3C-AE4D-8155-096104070146}" dt="2025-05-30T00:01:58.127" v="1274" actId="20577"/>
        <pc:sldMkLst>
          <pc:docMk/>
          <pc:sldMk cId="0" sldId="258"/>
        </pc:sldMkLst>
      </pc:sldChg>
      <pc:sldChg chg="delSp modSp mod">
        <pc:chgData name="Peter Leblanc" userId="fe17e152-cb0b-49f2-86b5-cde172251a47" providerId="ADAL" clId="{4E547CCE-3D3C-AE4D-8155-096104070146}" dt="2025-05-27T16:13:42.042" v="58"/>
        <pc:sldMkLst>
          <pc:docMk/>
          <pc:sldMk cId="3582140826" sldId="262"/>
        </pc:sldMkLst>
      </pc:sldChg>
      <pc:sldChg chg="modSp mod">
        <pc:chgData name="Peter Leblanc" userId="fe17e152-cb0b-49f2-86b5-cde172251a47" providerId="ADAL" clId="{4E547CCE-3D3C-AE4D-8155-096104070146}" dt="2025-05-29T18:47:14.297" v="135" actId="20577"/>
        <pc:sldMkLst>
          <pc:docMk/>
          <pc:sldMk cId="1972007260" sldId="269"/>
        </pc:sldMkLst>
        <pc:spChg chg="mod">
          <ac:chgData name="Peter Leblanc" userId="fe17e152-cb0b-49f2-86b5-cde172251a47" providerId="ADAL" clId="{4E547CCE-3D3C-AE4D-8155-096104070146}" dt="2025-05-29T18:47:14.297" v="135" actId="20577"/>
          <ac:spMkLst>
            <pc:docMk/>
            <pc:sldMk cId="1972007260" sldId="269"/>
            <ac:spMk id="4" creationId="{4265A51C-E328-A52A-2940-06BED4AFBFBD}"/>
          </ac:spMkLst>
        </pc:spChg>
      </pc:sldChg>
      <pc:sldChg chg="addSp delSp modSp mod ord">
        <pc:chgData name="Peter Leblanc" userId="fe17e152-cb0b-49f2-86b5-cde172251a47" providerId="ADAL" clId="{4E547CCE-3D3C-AE4D-8155-096104070146}" dt="2025-05-29T22:16:46.919" v="524" actId="21"/>
        <pc:sldMkLst>
          <pc:docMk/>
          <pc:sldMk cId="3564840771" sldId="270"/>
        </pc:sldMkLst>
      </pc:sldChg>
      <pc:sldChg chg="ord modNotesTx">
        <pc:chgData name="Peter Leblanc" userId="fe17e152-cb0b-49f2-86b5-cde172251a47" providerId="ADAL" clId="{4E547CCE-3D3C-AE4D-8155-096104070146}" dt="2025-05-29T23:57:02.327" v="1090" actId="20577"/>
        <pc:sldMkLst>
          <pc:docMk/>
          <pc:sldMk cId="1518673507" sldId="307"/>
        </pc:sldMkLst>
      </pc:sldChg>
      <pc:sldChg chg="ord">
        <pc:chgData name="Peter Leblanc" userId="fe17e152-cb0b-49f2-86b5-cde172251a47" providerId="ADAL" clId="{4E547CCE-3D3C-AE4D-8155-096104070146}" dt="2025-05-29T22:09:44.577" v="412" actId="20578"/>
        <pc:sldMkLst>
          <pc:docMk/>
          <pc:sldMk cId="2293738383" sldId="328"/>
        </pc:sldMkLst>
      </pc:sldChg>
      <pc:sldChg chg="modNotesTx">
        <pc:chgData name="Peter Leblanc" userId="fe17e152-cb0b-49f2-86b5-cde172251a47" providerId="ADAL" clId="{4E547CCE-3D3C-AE4D-8155-096104070146}" dt="2025-05-29T23:46:54.592" v="739" actId="20577"/>
        <pc:sldMkLst>
          <pc:docMk/>
          <pc:sldMk cId="2631182228" sldId="344"/>
        </pc:sldMkLst>
      </pc:sldChg>
      <pc:sldChg chg="ord">
        <pc:chgData name="Peter Leblanc" userId="fe17e152-cb0b-49f2-86b5-cde172251a47" providerId="ADAL" clId="{4E547CCE-3D3C-AE4D-8155-096104070146}" dt="2025-05-29T22:05:36.177" v="395" actId="20578"/>
        <pc:sldMkLst>
          <pc:docMk/>
          <pc:sldMk cId="4148682549" sldId="345"/>
        </pc:sldMkLst>
      </pc:sldChg>
      <pc:sldChg chg="ord modNotesTx">
        <pc:chgData name="Peter Leblanc" userId="fe17e152-cb0b-49f2-86b5-cde172251a47" providerId="ADAL" clId="{4E547CCE-3D3C-AE4D-8155-096104070146}" dt="2025-05-29T23:47:30.554" v="817" actId="313"/>
        <pc:sldMkLst>
          <pc:docMk/>
          <pc:sldMk cId="3463069613" sldId="346"/>
        </pc:sldMkLst>
      </pc:sldChg>
      <pc:sldChg chg="ord">
        <pc:chgData name="Peter Leblanc" userId="fe17e152-cb0b-49f2-86b5-cde172251a47" providerId="ADAL" clId="{4E547CCE-3D3C-AE4D-8155-096104070146}" dt="2025-05-29T22:09:44.577" v="412" actId="20578"/>
        <pc:sldMkLst>
          <pc:docMk/>
          <pc:sldMk cId="439713493" sldId="348"/>
        </pc:sldMkLst>
      </pc:sldChg>
      <pc:sldChg chg="ord">
        <pc:chgData name="Peter Leblanc" userId="fe17e152-cb0b-49f2-86b5-cde172251a47" providerId="ADAL" clId="{4E547CCE-3D3C-AE4D-8155-096104070146}" dt="2025-05-30T00:00:27.693" v="1181" actId="20578"/>
        <pc:sldMkLst>
          <pc:docMk/>
          <pc:sldMk cId="3219699810" sldId="349"/>
        </pc:sldMkLst>
      </pc:sldChg>
      <pc:sldChg chg="addSp modSp mod">
        <pc:chgData name="Peter Leblanc" userId="fe17e152-cb0b-49f2-86b5-cde172251a47" providerId="ADAL" clId="{4E547CCE-3D3C-AE4D-8155-096104070146}" dt="2025-05-29T23:53:51.775" v="1028" actId="1076"/>
        <pc:sldMkLst>
          <pc:docMk/>
          <pc:sldMk cId="3353810422" sldId="350"/>
        </pc:sldMkLst>
        <pc:graphicFrameChg chg="modGraphic">
          <ac:chgData name="Peter Leblanc" userId="fe17e152-cb0b-49f2-86b5-cde172251a47" providerId="ADAL" clId="{4E547CCE-3D3C-AE4D-8155-096104070146}" dt="2025-05-29T23:53:38.192" v="1026" actId="20577"/>
          <ac:graphicFrameMkLst>
            <pc:docMk/>
            <pc:sldMk cId="3353810422" sldId="350"/>
            <ac:graphicFrameMk id="2" creationId="{18A0A954-29BB-E00A-D4C2-406B1FE0BB58}"/>
          </ac:graphicFrameMkLst>
        </pc:graphicFrameChg>
        <pc:picChg chg="add mod">
          <ac:chgData name="Peter Leblanc" userId="fe17e152-cb0b-49f2-86b5-cde172251a47" providerId="ADAL" clId="{4E547CCE-3D3C-AE4D-8155-096104070146}" dt="2025-05-29T23:53:46.269" v="1027" actId="1076"/>
          <ac:picMkLst>
            <pc:docMk/>
            <pc:sldMk cId="3353810422" sldId="350"/>
            <ac:picMk id="4" creationId="{E3B1FCCA-E20B-B32C-E992-51E96D7C8CA0}"/>
          </ac:picMkLst>
        </pc:picChg>
        <pc:picChg chg="add mod">
          <ac:chgData name="Peter Leblanc" userId="fe17e152-cb0b-49f2-86b5-cde172251a47" providerId="ADAL" clId="{4E547CCE-3D3C-AE4D-8155-096104070146}" dt="2025-05-29T23:53:51.775" v="1028" actId="1076"/>
          <ac:picMkLst>
            <pc:docMk/>
            <pc:sldMk cId="3353810422" sldId="350"/>
            <ac:picMk id="5" creationId="{95EC197C-F254-2295-5DE4-280F301E6611}"/>
          </ac:picMkLst>
        </pc:picChg>
      </pc:sldChg>
      <pc:sldChg chg="addSp modSp mod">
        <pc:chgData name="Peter Leblanc" userId="fe17e152-cb0b-49f2-86b5-cde172251a47" providerId="ADAL" clId="{4E547CCE-3D3C-AE4D-8155-096104070146}" dt="2025-05-29T22:06:29.773" v="399" actId="14100"/>
        <pc:sldMkLst>
          <pc:docMk/>
          <pc:sldMk cId="3759227014" sldId="351"/>
        </pc:sldMkLst>
        <pc:spChg chg="add mod">
          <ac:chgData name="Peter Leblanc" userId="fe17e152-cb0b-49f2-86b5-cde172251a47" providerId="ADAL" clId="{4E547CCE-3D3C-AE4D-8155-096104070146}" dt="2025-05-29T22:06:26.418" v="398" actId="1076"/>
          <ac:spMkLst>
            <pc:docMk/>
            <pc:sldMk cId="3759227014" sldId="351"/>
            <ac:spMk id="2" creationId="{BEE7433F-7039-E928-9DB3-DC5E805A30EA}"/>
          </ac:spMkLst>
        </pc:spChg>
        <pc:spChg chg="mod">
          <ac:chgData name="Peter Leblanc" userId="fe17e152-cb0b-49f2-86b5-cde172251a47" providerId="ADAL" clId="{4E547CCE-3D3C-AE4D-8155-096104070146}" dt="2025-05-29T22:06:29.773" v="399" actId="14100"/>
          <ac:spMkLst>
            <pc:docMk/>
            <pc:sldMk cId="3759227014" sldId="351"/>
            <ac:spMk id="9" creationId="{D7679E55-19B5-8144-9293-466819CE9F9D}"/>
          </ac:spMkLst>
        </pc:spChg>
      </pc:sldChg>
      <pc:sldChg chg="addSp modSp mod">
        <pc:chgData name="Peter Leblanc" userId="fe17e152-cb0b-49f2-86b5-cde172251a47" providerId="ADAL" clId="{4E547CCE-3D3C-AE4D-8155-096104070146}" dt="2025-05-29T22:06:40.103" v="401" actId="1076"/>
        <pc:sldMkLst>
          <pc:docMk/>
          <pc:sldMk cId="2650750442" sldId="352"/>
        </pc:sldMkLst>
        <pc:spChg chg="add mod">
          <ac:chgData name="Peter Leblanc" userId="fe17e152-cb0b-49f2-86b5-cde172251a47" providerId="ADAL" clId="{4E547CCE-3D3C-AE4D-8155-096104070146}" dt="2025-05-29T22:06:40.103" v="401" actId="1076"/>
          <ac:spMkLst>
            <pc:docMk/>
            <pc:sldMk cId="2650750442" sldId="352"/>
            <ac:spMk id="2" creationId="{7E290AD3-47ED-5D16-516D-D898225C6D0B}"/>
          </ac:spMkLst>
        </pc:spChg>
      </pc:sldChg>
      <pc:sldChg chg="modSp mod">
        <pc:chgData name="Peter Leblanc" userId="fe17e152-cb0b-49f2-86b5-cde172251a47" providerId="ADAL" clId="{4E547CCE-3D3C-AE4D-8155-096104070146}" dt="2025-05-30T00:05:14.724" v="1398" actId="20577"/>
        <pc:sldMkLst>
          <pc:docMk/>
          <pc:sldMk cId="704138536" sldId="354"/>
        </pc:sldMkLst>
        <pc:spChg chg="mod">
          <ac:chgData name="Peter Leblanc" userId="fe17e152-cb0b-49f2-86b5-cde172251a47" providerId="ADAL" clId="{4E547CCE-3D3C-AE4D-8155-096104070146}" dt="2025-05-30T00:05:14.724" v="1398" actId="20577"/>
          <ac:spMkLst>
            <pc:docMk/>
            <pc:sldMk cId="704138536" sldId="354"/>
            <ac:spMk id="9" creationId="{D7679E55-19B5-8144-9293-466819CE9F9D}"/>
          </ac:spMkLst>
        </pc:spChg>
      </pc:sldChg>
      <pc:sldChg chg="ord">
        <pc:chgData name="Peter Leblanc" userId="fe17e152-cb0b-49f2-86b5-cde172251a47" providerId="ADAL" clId="{4E547CCE-3D3C-AE4D-8155-096104070146}" dt="2025-05-29T18:48:53.686" v="136" actId="20578"/>
        <pc:sldMkLst>
          <pc:docMk/>
          <pc:sldMk cId="2047256378" sldId="362"/>
        </pc:sldMkLst>
      </pc:sldChg>
      <pc:sldChg chg="modNotesTx">
        <pc:chgData name="Peter Leblanc" userId="fe17e152-cb0b-49f2-86b5-cde172251a47" providerId="ADAL" clId="{4E547CCE-3D3C-AE4D-8155-096104070146}" dt="2025-05-29T23:46:01.384" v="585" actId="20577"/>
        <pc:sldMkLst>
          <pc:docMk/>
          <pc:sldMk cId="1267549832" sldId="364"/>
        </pc:sldMkLst>
      </pc:sldChg>
      <pc:sldChg chg="ord modNotesTx">
        <pc:chgData name="Peter Leblanc" userId="fe17e152-cb0b-49f2-86b5-cde172251a47" providerId="ADAL" clId="{4E547CCE-3D3C-AE4D-8155-096104070146}" dt="2025-05-29T23:58:42.975" v="1107" actId="20577"/>
        <pc:sldMkLst>
          <pc:docMk/>
          <pc:sldMk cId="1583192499" sldId="366"/>
        </pc:sldMkLst>
      </pc:sldChg>
      <pc:sldChg chg="delSp modSp mod ord modNotesTx">
        <pc:chgData name="Peter Leblanc" userId="fe17e152-cb0b-49f2-86b5-cde172251a47" providerId="ADAL" clId="{4E547CCE-3D3C-AE4D-8155-096104070146}" dt="2025-05-29T23:59:26.405" v="1174" actId="20577"/>
        <pc:sldMkLst>
          <pc:docMk/>
          <pc:sldMk cId="1824619880" sldId="367"/>
        </pc:sldMkLst>
      </pc:sldChg>
      <pc:sldChg chg="modNotesTx">
        <pc:chgData name="Peter Leblanc" userId="fe17e152-cb0b-49f2-86b5-cde172251a47" providerId="ADAL" clId="{4E547CCE-3D3C-AE4D-8155-096104070146}" dt="2025-05-29T23:51:15.662" v="1013" actId="20577"/>
        <pc:sldMkLst>
          <pc:docMk/>
          <pc:sldMk cId="1715028726" sldId="373"/>
        </pc:sldMkLst>
      </pc:sldChg>
      <pc:sldChg chg="modSp">
        <pc:chgData name="Peter Leblanc" userId="fe17e152-cb0b-49f2-86b5-cde172251a47" providerId="ADAL" clId="{4E547CCE-3D3C-AE4D-8155-096104070146}" dt="2025-05-29T23:51:50.037" v="1015"/>
        <pc:sldMkLst>
          <pc:docMk/>
          <pc:sldMk cId="4008870063" sldId="376"/>
        </pc:sldMkLst>
        <pc:graphicFrameChg chg="mod">
          <ac:chgData name="Peter Leblanc" userId="fe17e152-cb0b-49f2-86b5-cde172251a47" providerId="ADAL" clId="{4E547CCE-3D3C-AE4D-8155-096104070146}" dt="2025-05-29T23:51:50.037" v="1015"/>
          <ac:graphicFrameMkLst>
            <pc:docMk/>
            <pc:sldMk cId="4008870063" sldId="376"/>
            <ac:graphicFrameMk id="7" creationId="{F3FFF3EB-5D8B-7F88-5070-383AEADF497B}"/>
          </ac:graphicFrameMkLst>
        </pc:graphicFrameChg>
      </pc:sldChg>
      <pc:sldChg chg="addSp modSp mod">
        <pc:chgData name="Peter Leblanc" userId="fe17e152-cb0b-49f2-86b5-cde172251a47" providerId="ADAL" clId="{4E547CCE-3D3C-AE4D-8155-096104070146}" dt="2025-05-29T22:06:45.451" v="403" actId="1076"/>
        <pc:sldMkLst>
          <pc:docMk/>
          <pc:sldMk cId="1578908818" sldId="377"/>
        </pc:sldMkLst>
        <pc:spChg chg="add mod">
          <ac:chgData name="Peter Leblanc" userId="fe17e152-cb0b-49f2-86b5-cde172251a47" providerId="ADAL" clId="{4E547CCE-3D3C-AE4D-8155-096104070146}" dt="2025-05-29T22:06:45.451" v="403" actId="1076"/>
          <ac:spMkLst>
            <pc:docMk/>
            <pc:sldMk cId="1578908818" sldId="377"/>
            <ac:spMk id="3" creationId="{F605CF7D-075B-189D-94E4-393F1FB66042}"/>
          </ac:spMkLst>
        </pc:spChg>
        <pc:picChg chg="add mod">
          <ac:chgData name="Peter Leblanc" userId="fe17e152-cb0b-49f2-86b5-cde172251a47" providerId="ADAL" clId="{4E547CCE-3D3C-AE4D-8155-096104070146}" dt="2025-05-22T19:46:06.900" v="4" actId="1076"/>
          <ac:picMkLst>
            <pc:docMk/>
            <pc:sldMk cId="1578908818" sldId="377"/>
            <ac:picMk id="2" creationId="{5E01B734-F055-EC9E-6C10-E4A0497FDB2D}"/>
          </ac:picMkLst>
        </pc:picChg>
      </pc:sldChg>
      <pc:sldChg chg="ord">
        <pc:chgData name="Peter Leblanc" userId="fe17e152-cb0b-49f2-86b5-cde172251a47" providerId="ADAL" clId="{4E547CCE-3D3C-AE4D-8155-096104070146}" dt="2025-05-29T22:16:20.671" v="521" actId="20578"/>
        <pc:sldMkLst>
          <pc:docMk/>
          <pc:sldMk cId="2985533154" sldId="378"/>
        </pc:sldMkLst>
      </pc:sldChg>
      <pc:sldChg chg="modSp mod ord">
        <pc:chgData name="Peter Leblanc" userId="fe17e152-cb0b-49f2-86b5-cde172251a47" providerId="ADAL" clId="{4E547CCE-3D3C-AE4D-8155-096104070146}" dt="2025-05-29T23:43:59.986" v="553" actId="5793"/>
        <pc:sldMkLst>
          <pc:docMk/>
          <pc:sldMk cId="3825238935" sldId="381"/>
        </pc:sldMkLst>
        <pc:spChg chg="mod">
          <ac:chgData name="Peter Leblanc" userId="fe17e152-cb0b-49f2-86b5-cde172251a47" providerId="ADAL" clId="{4E547CCE-3D3C-AE4D-8155-096104070146}" dt="2025-05-29T21:18:33.557" v="183" actId="20577"/>
          <ac:spMkLst>
            <pc:docMk/>
            <pc:sldMk cId="3825238935" sldId="381"/>
            <ac:spMk id="2" creationId="{1795E3DF-7905-2C89-117B-72785AAAE76C}"/>
          </ac:spMkLst>
        </pc:spChg>
        <pc:spChg chg="mod">
          <ac:chgData name="Peter Leblanc" userId="fe17e152-cb0b-49f2-86b5-cde172251a47" providerId="ADAL" clId="{4E547CCE-3D3C-AE4D-8155-096104070146}" dt="2025-05-29T23:43:59.986" v="553" actId="5793"/>
          <ac:spMkLst>
            <pc:docMk/>
            <pc:sldMk cId="3825238935" sldId="381"/>
            <ac:spMk id="3" creationId="{8AE73DA2-5C2F-7BD3-5DB6-61644D45313B}"/>
          </ac:spMkLst>
        </pc:spChg>
      </pc:sldChg>
      <pc:sldChg chg="modSp mod ord">
        <pc:chgData name="Peter Leblanc" userId="fe17e152-cb0b-49f2-86b5-cde172251a47" providerId="ADAL" clId="{4E547CCE-3D3C-AE4D-8155-096104070146}" dt="2025-05-30T00:03:33.537" v="1329" actId="1076"/>
        <pc:sldMkLst>
          <pc:docMk/>
          <pc:sldMk cId="722244207" sldId="382"/>
        </pc:sldMkLst>
        <pc:spChg chg="mod">
          <ac:chgData name="Peter Leblanc" userId="fe17e152-cb0b-49f2-86b5-cde172251a47" providerId="ADAL" clId="{4E547CCE-3D3C-AE4D-8155-096104070146}" dt="2025-05-30T00:03:25.084" v="1327" actId="114"/>
          <ac:spMkLst>
            <pc:docMk/>
            <pc:sldMk cId="722244207" sldId="382"/>
            <ac:spMk id="3" creationId="{3D8F4F6E-B673-2BDD-DA82-E332CC767D85}"/>
          </ac:spMkLst>
        </pc:spChg>
        <pc:spChg chg="mod">
          <ac:chgData name="Peter Leblanc" userId="fe17e152-cb0b-49f2-86b5-cde172251a47" providerId="ADAL" clId="{4E547CCE-3D3C-AE4D-8155-096104070146}" dt="2025-05-30T00:03:33.537" v="1329" actId="1076"/>
          <ac:spMkLst>
            <pc:docMk/>
            <pc:sldMk cId="722244207" sldId="382"/>
            <ac:spMk id="4" creationId="{A04170F9-F86F-89FD-C7BC-18C7F1C12E38}"/>
          </ac:spMkLst>
        </pc:spChg>
        <pc:spChg chg="mod">
          <ac:chgData name="Peter Leblanc" userId="fe17e152-cb0b-49f2-86b5-cde172251a47" providerId="ADAL" clId="{4E547CCE-3D3C-AE4D-8155-096104070146}" dt="2025-05-30T00:02:57.378" v="1300" actId="114"/>
          <ac:spMkLst>
            <pc:docMk/>
            <pc:sldMk cId="722244207" sldId="382"/>
            <ac:spMk id="5" creationId="{876FD00E-A7DF-DE28-5B62-85BE65106E5D}"/>
          </ac:spMkLst>
        </pc:spChg>
        <pc:spChg chg="mod">
          <ac:chgData name="Peter Leblanc" userId="fe17e152-cb0b-49f2-86b5-cde172251a47" providerId="ADAL" clId="{4E547CCE-3D3C-AE4D-8155-096104070146}" dt="2025-05-30T00:03:30.485" v="1328" actId="1076"/>
          <ac:spMkLst>
            <pc:docMk/>
            <pc:sldMk cId="722244207" sldId="382"/>
            <ac:spMk id="6" creationId="{41A01951-6DBC-1640-F458-A26EB0C33143}"/>
          </ac:spMkLst>
        </pc:spChg>
        <pc:spChg chg="mod">
          <ac:chgData name="Peter Leblanc" userId="fe17e152-cb0b-49f2-86b5-cde172251a47" providerId="ADAL" clId="{4E547CCE-3D3C-AE4D-8155-096104070146}" dt="2025-05-30T00:02:51.237" v="1296" actId="114"/>
          <ac:spMkLst>
            <pc:docMk/>
            <pc:sldMk cId="722244207" sldId="382"/>
            <ac:spMk id="11" creationId="{F5CC9F48-06E2-0BFB-B526-DD4001A5E296}"/>
          </ac:spMkLst>
        </pc:spChg>
      </pc:sldChg>
      <pc:sldChg chg="modSp mod ord">
        <pc:chgData name="Peter Leblanc" userId="fe17e152-cb0b-49f2-86b5-cde172251a47" providerId="ADAL" clId="{4E547CCE-3D3C-AE4D-8155-096104070146}" dt="2025-06-06T16:53:13.805" v="1475" actId="20577"/>
        <pc:sldMkLst>
          <pc:docMk/>
          <pc:sldMk cId="4126647558" sldId="383"/>
        </pc:sldMkLst>
        <pc:spChg chg="mod">
          <ac:chgData name="Peter Leblanc" userId="fe17e152-cb0b-49f2-86b5-cde172251a47" providerId="ADAL" clId="{4E547CCE-3D3C-AE4D-8155-096104070146}" dt="2025-06-06T16:53:13.805" v="1475" actId="20577"/>
          <ac:spMkLst>
            <pc:docMk/>
            <pc:sldMk cId="4126647558" sldId="383"/>
            <ac:spMk id="12" creationId="{D96501F5-0868-632E-E8BE-1537ED7AD216}"/>
          </ac:spMkLst>
        </pc:spChg>
      </pc:sldChg>
      <pc:sldChg chg="modSp mod ord">
        <pc:chgData name="Peter Leblanc" userId="fe17e152-cb0b-49f2-86b5-cde172251a47" providerId="ADAL" clId="{4E547CCE-3D3C-AE4D-8155-096104070146}" dt="2025-05-30T00:04:11.288" v="1342" actId="1076"/>
        <pc:sldMkLst>
          <pc:docMk/>
          <pc:sldMk cId="4102674055" sldId="384"/>
        </pc:sldMkLst>
        <pc:spChg chg="mod">
          <ac:chgData name="Peter Leblanc" userId="fe17e152-cb0b-49f2-86b5-cde172251a47" providerId="ADAL" clId="{4E547CCE-3D3C-AE4D-8155-096104070146}" dt="2025-05-30T00:04:11.288" v="1342" actId="1076"/>
          <ac:spMkLst>
            <pc:docMk/>
            <pc:sldMk cId="4102674055" sldId="384"/>
            <ac:spMk id="7" creationId="{C06CF94E-971E-E29D-07F0-CE857E5943A1}"/>
          </ac:spMkLst>
        </pc:spChg>
        <pc:spChg chg="mod">
          <ac:chgData name="Peter Leblanc" userId="fe17e152-cb0b-49f2-86b5-cde172251a47" providerId="ADAL" clId="{4E547CCE-3D3C-AE4D-8155-096104070146}" dt="2025-05-30T00:04:07.432" v="1341" actId="1076"/>
          <ac:spMkLst>
            <pc:docMk/>
            <pc:sldMk cId="4102674055" sldId="384"/>
            <ac:spMk id="10" creationId="{516794A9-F016-8F80-E34F-76805D932C55}"/>
          </ac:spMkLst>
        </pc:spChg>
      </pc:sldChg>
      <pc:sldChg chg="ord">
        <pc:chgData name="Peter Leblanc" userId="fe17e152-cb0b-49f2-86b5-cde172251a47" providerId="ADAL" clId="{4E547CCE-3D3C-AE4D-8155-096104070146}" dt="2025-05-29T18:53:43.846" v="137" actId="20578"/>
        <pc:sldMkLst>
          <pc:docMk/>
          <pc:sldMk cId="3448066862" sldId="385"/>
        </pc:sldMkLst>
      </pc:sldChg>
      <pc:sldChg chg="ord">
        <pc:chgData name="Peter Leblanc" userId="fe17e152-cb0b-49f2-86b5-cde172251a47" providerId="ADAL" clId="{4E547CCE-3D3C-AE4D-8155-096104070146}" dt="2025-05-29T18:53:43.846" v="137" actId="20578"/>
        <pc:sldMkLst>
          <pc:docMk/>
          <pc:sldMk cId="1735129543" sldId="386"/>
        </pc:sldMkLst>
      </pc:sldChg>
      <pc:sldChg chg="ord">
        <pc:chgData name="Peter Leblanc" userId="fe17e152-cb0b-49f2-86b5-cde172251a47" providerId="ADAL" clId="{4E547CCE-3D3C-AE4D-8155-096104070146}" dt="2025-05-29T18:53:43.846" v="137" actId="20578"/>
        <pc:sldMkLst>
          <pc:docMk/>
          <pc:sldMk cId="1281567237" sldId="387"/>
        </pc:sldMkLst>
      </pc:sldChg>
      <pc:sldChg chg="ord modNotesTx">
        <pc:chgData name="Peter Leblanc" userId="fe17e152-cb0b-49f2-86b5-cde172251a47" providerId="ADAL" clId="{4E547CCE-3D3C-AE4D-8155-096104070146}" dt="2025-05-30T00:04:35.016" v="1391" actId="20577"/>
        <pc:sldMkLst>
          <pc:docMk/>
          <pc:sldMk cId="3370778170" sldId="388"/>
        </pc:sldMkLst>
      </pc:sldChg>
      <pc:sldChg chg="addSp delSp modSp mod ord setBg">
        <pc:chgData name="Peter Leblanc" userId="fe17e152-cb0b-49f2-86b5-cde172251a47" providerId="ADAL" clId="{4E547CCE-3D3C-AE4D-8155-096104070146}" dt="2025-05-29T22:16:52.628" v="526" actId="1076"/>
        <pc:sldMkLst>
          <pc:docMk/>
          <pc:sldMk cId="2986317042" sldId="389"/>
        </pc:sldMkLst>
        <pc:spChg chg="add mod">
          <ac:chgData name="Peter Leblanc" userId="fe17e152-cb0b-49f2-86b5-cde172251a47" providerId="ADAL" clId="{4E547CCE-3D3C-AE4D-8155-096104070146}" dt="2025-05-29T22:16:52.628" v="526" actId="1076"/>
          <ac:spMkLst>
            <pc:docMk/>
            <pc:sldMk cId="2986317042" sldId="389"/>
            <ac:spMk id="2" creationId="{4174CA57-28F7-846C-18C6-9BD66B627201}"/>
          </ac:spMkLst>
        </pc:spChg>
        <pc:spChg chg="mod">
          <ac:chgData name="Peter Leblanc" userId="fe17e152-cb0b-49f2-86b5-cde172251a47" providerId="ADAL" clId="{4E547CCE-3D3C-AE4D-8155-096104070146}" dt="2025-05-22T19:53:27.629" v="26" actId="26606"/>
          <ac:spMkLst>
            <pc:docMk/>
            <pc:sldMk cId="2986317042" sldId="389"/>
            <ac:spMk id="6" creationId="{4493FE3C-128C-9E20-C6BD-A54D2BE4B601}"/>
          </ac:spMkLst>
        </pc:spChg>
        <pc:picChg chg="mod ord">
          <ac:chgData name="Peter Leblanc" userId="fe17e152-cb0b-49f2-86b5-cde172251a47" providerId="ADAL" clId="{4E547CCE-3D3C-AE4D-8155-096104070146}" dt="2025-05-22T19:53:27.629" v="26" actId="26606"/>
          <ac:picMkLst>
            <pc:docMk/>
            <pc:sldMk cId="2986317042" sldId="389"/>
            <ac:picMk id="3" creationId="{95AC0F81-0C0F-02E7-185B-DFF81422FF1D}"/>
          </ac:picMkLst>
        </pc:picChg>
      </pc:sldChg>
      <pc:sldChg chg="addSp delSp modSp mod ord">
        <pc:chgData name="Peter Leblanc" userId="fe17e152-cb0b-49f2-86b5-cde172251a47" providerId="ADAL" clId="{4E547CCE-3D3C-AE4D-8155-096104070146}" dt="2025-05-29T22:17:12.718" v="536" actId="20577"/>
        <pc:sldMkLst>
          <pc:docMk/>
          <pc:sldMk cId="981000830" sldId="390"/>
        </pc:sldMkLst>
        <pc:spChg chg="add mod">
          <ac:chgData name="Peter Leblanc" userId="fe17e152-cb0b-49f2-86b5-cde172251a47" providerId="ADAL" clId="{4E547CCE-3D3C-AE4D-8155-096104070146}" dt="2025-05-29T22:17:12.718" v="536" actId="20577"/>
          <ac:spMkLst>
            <pc:docMk/>
            <pc:sldMk cId="981000830" sldId="390"/>
            <ac:spMk id="5" creationId="{596D49E3-9182-EBE1-EF33-BB4EC9217FB1}"/>
          </ac:spMkLst>
        </pc:spChg>
        <pc:spChg chg="add mod">
          <ac:chgData name="Peter Leblanc" userId="fe17e152-cb0b-49f2-86b5-cde172251a47" providerId="ADAL" clId="{4E547CCE-3D3C-AE4D-8155-096104070146}" dt="2025-05-29T22:16:59.598" v="528" actId="1076"/>
          <ac:spMkLst>
            <pc:docMk/>
            <pc:sldMk cId="981000830" sldId="390"/>
            <ac:spMk id="6" creationId="{91CB1C0E-8E27-7F21-CAB0-7729AB37424F}"/>
          </ac:spMkLst>
        </pc:spChg>
        <pc:picChg chg="mod">
          <ac:chgData name="Peter Leblanc" userId="fe17e152-cb0b-49f2-86b5-cde172251a47" providerId="ADAL" clId="{4E547CCE-3D3C-AE4D-8155-096104070146}" dt="2025-05-22T19:51:57.261" v="16" actId="1076"/>
          <ac:picMkLst>
            <pc:docMk/>
            <pc:sldMk cId="981000830" sldId="390"/>
            <ac:picMk id="3" creationId="{AFF81CDD-A6B9-0206-A899-8015BB78F4AD}"/>
          </ac:picMkLst>
        </pc:picChg>
      </pc:sldChg>
      <pc:sldChg chg="addSp delSp modSp add mod modNotesTx">
        <pc:chgData name="Peter Leblanc" userId="fe17e152-cb0b-49f2-86b5-cde172251a47" providerId="ADAL" clId="{4E547CCE-3D3C-AE4D-8155-096104070146}" dt="2025-05-30T00:05:42.835" v="1405" actId="20577"/>
        <pc:sldMkLst>
          <pc:docMk/>
          <pc:sldMk cId="1798242973" sldId="391"/>
        </pc:sldMkLst>
        <pc:spChg chg="mod">
          <ac:chgData name="Peter Leblanc" userId="fe17e152-cb0b-49f2-86b5-cde172251a47" providerId="ADAL" clId="{4E547CCE-3D3C-AE4D-8155-096104070146}" dt="2025-05-30T00:05:42.835" v="1405" actId="20577"/>
          <ac:spMkLst>
            <pc:docMk/>
            <pc:sldMk cId="1798242973" sldId="391"/>
            <ac:spMk id="9" creationId="{261EB8B2-168B-7A95-5F3B-374C7C95DC14}"/>
          </ac:spMkLst>
        </pc:spChg>
        <pc:spChg chg="mod">
          <ac:chgData name="Peter Leblanc" userId="fe17e152-cb0b-49f2-86b5-cde172251a47" providerId="ADAL" clId="{4E547CCE-3D3C-AE4D-8155-096104070146}" dt="2025-05-29T22:04:49.936" v="392" actId="1076"/>
          <ac:spMkLst>
            <pc:docMk/>
            <pc:sldMk cId="1798242973" sldId="391"/>
            <ac:spMk id="10" creationId="{5A189D96-2C8C-A695-A79C-B83314FE4FD9}"/>
          </ac:spMkLst>
        </pc:spChg>
        <pc:spChg chg="mod">
          <ac:chgData name="Peter Leblanc" userId="fe17e152-cb0b-49f2-86b5-cde172251a47" providerId="ADAL" clId="{4E547CCE-3D3C-AE4D-8155-096104070146}" dt="2025-05-29T22:04:42.145" v="390" actId="170"/>
          <ac:spMkLst>
            <pc:docMk/>
            <pc:sldMk cId="1798242973" sldId="391"/>
            <ac:spMk id="11" creationId="{23F5E751-C956-DDF8-DDFB-6B726EC70039}"/>
          </ac:spMkLst>
        </pc:spChg>
        <pc:spChg chg="add mod">
          <ac:chgData name="Peter Leblanc" userId="fe17e152-cb0b-49f2-86b5-cde172251a47" providerId="ADAL" clId="{4E547CCE-3D3C-AE4D-8155-096104070146}" dt="2025-05-29T22:04:58.216" v="393" actId="14100"/>
          <ac:spMkLst>
            <pc:docMk/>
            <pc:sldMk cId="1798242973" sldId="391"/>
            <ac:spMk id="17" creationId="{AE6C512F-CFDC-3F6C-792D-84FEF5D75D13}"/>
          </ac:spMkLst>
        </pc:spChg>
        <pc:picChg chg="add mod">
          <ac:chgData name="Peter Leblanc" userId="fe17e152-cb0b-49f2-86b5-cde172251a47" providerId="ADAL" clId="{4E547CCE-3D3C-AE4D-8155-096104070146}" dt="2025-05-29T22:04:28.216" v="389" actId="14100"/>
          <ac:picMkLst>
            <pc:docMk/>
            <pc:sldMk cId="1798242973" sldId="391"/>
            <ac:picMk id="4" creationId="{FA6083D1-04F3-4401-855B-465B2622E950}"/>
          </ac:picMkLst>
        </pc:picChg>
        <pc:picChg chg="add mod">
          <ac:chgData name="Peter Leblanc" userId="fe17e152-cb0b-49f2-86b5-cde172251a47" providerId="ADAL" clId="{4E547CCE-3D3C-AE4D-8155-096104070146}" dt="2025-05-29T22:02:40.688" v="296" actId="1076"/>
          <ac:picMkLst>
            <pc:docMk/>
            <pc:sldMk cId="1798242973" sldId="391"/>
            <ac:picMk id="14" creationId="{85FA8CC7-8544-8D7E-7472-92ABA9D541C1}"/>
          </ac:picMkLst>
        </pc:picChg>
        <pc:picChg chg="add mod">
          <ac:chgData name="Peter Leblanc" userId="fe17e152-cb0b-49f2-86b5-cde172251a47" providerId="ADAL" clId="{4E547CCE-3D3C-AE4D-8155-096104070146}" dt="2025-05-29T22:02:37.351" v="295" actId="1076"/>
          <ac:picMkLst>
            <pc:docMk/>
            <pc:sldMk cId="1798242973" sldId="391"/>
            <ac:picMk id="16" creationId="{CA19BFBB-C2D8-7976-1056-BF2DA30E1FEC}"/>
          </ac:picMkLst>
        </pc:picChg>
      </pc:sldChg>
      <pc:sldChg chg="add del">
        <pc:chgData name="Peter Leblanc" userId="fe17e152-cb0b-49f2-86b5-cde172251a47" providerId="ADAL" clId="{4E547CCE-3D3C-AE4D-8155-096104070146}" dt="2025-05-29T23:59:59.276" v="1176" actId="2696"/>
        <pc:sldMkLst>
          <pc:docMk/>
          <pc:sldMk cId="2844485603" sldId="392"/>
        </pc:sldMkLst>
      </pc:sldChg>
      <pc:sldChg chg="addSp delSp modSp add mod ord">
        <pc:chgData name="Peter Leblanc" userId="fe17e152-cb0b-49f2-86b5-cde172251a47" providerId="ADAL" clId="{4E547CCE-3D3C-AE4D-8155-096104070146}" dt="2025-06-04T03:32:08.280" v="1430" actId="1076"/>
        <pc:sldMkLst>
          <pc:docMk/>
          <pc:sldMk cId="3539654577" sldId="392"/>
        </pc:sldMkLst>
        <pc:spChg chg="mod">
          <ac:chgData name="Peter Leblanc" userId="fe17e152-cb0b-49f2-86b5-cde172251a47" providerId="ADAL" clId="{4E547CCE-3D3C-AE4D-8155-096104070146}" dt="2025-05-30T00:01:08.948" v="1196" actId="20577"/>
          <ac:spMkLst>
            <pc:docMk/>
            <pc:sldMk cId="3539654577" sldId="392"/>
            <ac:spMk id="9" creationId="{A1B94BA6-E246-6795-5B29-DA1168690709}"/>
          </ac:spMkLst>
        </pc:spChg>
        <pc:spChg chg="mod">
          <ac:chgData name="Peter Leblanc" userId="fe17e152-cb0b-49f2-86b5-cde172251a47" providerId="ADAL" clId="{4E547CCE-3D3C-AE4D-8155-096104070146}" dt="2025-05-30T00:00:45.183" v="1189" actId="20577"/>
          <ac:spMkLst>
            <pc:docMk/>
            <pc:sldMk cId="3539654577" sldId="392"/>
            <ac:spMk id="11" creationId="{179C746E-9C93-643B-5976-37ECB2B65501}"/>
          </ac:spMkLst>
        </pc:spChg>
        <pc:picChg chg="add mod">
          <ac:chgData name="Peter Leblanc" userId="fe17e152-cb0b-49f2-86b5-cde172251a47" providerId="ADAL" clId="{4E547CCE-3D3C-AE4D-8155-096104070146}" dt="2025-06-04T03:30:51.730" v="1412" actId="1076"/>
          <ac:picMkLst>
            <pc:docMk/>
            <pc:sldMk cId="3539654577" sldId="392"/>
            <ac:picMk id="3" creationId="{2F3CF798-0290-16CD-2352-2AE9513135C3}"/>
          </ac:picMkLst>
        </pc:picChg>
        <pc:picChg chg="add mod">
          <ac:chgData name="Peter Leblanc" userId="fe17e152-cb0b-49f2-86b5-cde172251a47" providerId="ADAL" clId="{4E547CCE-3D3C-AE4D-8155-096104070146}" dt="2025-06-04T03:32:08.280" v="1430" actId="1076"/>
          <ac:picMkLst>
            <pc:docMk/>
            <pc:sldMk cId="3539654577" sldId="392"/>
            <ac:picMk id="5" creationId="{8AA36CB5-0D9F-1395-3850-FAE023C6412A}"/>
          </ac:picMkLst>
        </pc:picChg>
        <pc:picChg chg="add mod">
          <ac:chgData name="Peter Leblanc" userId="fe17e152-cb0b-49f2-86b5-cde172251a47" providerId="ADAL" clId="{4E547CCE-3D3C-AE4D-8155-096104070146}" dt="2025-06-04T03:31:56.449" v="1427" actId="1076"/>
          <ac:picMkLst>
            <pc:docMk/>
            <pc:sldMk cId="3539654577" sldId="392"/>
            <ac:picMk id="7" creationId="{963DA660-04ED-3E59-F729-CF34C47952CC}"/>
          </ac:picMkLst>
        </pc:picChg>
      </pc:sldChg>
      <pc:sldChg chg="addSp delSp modSp mod setBg setClrOvrMap">
        <pc:chgData name="Peter Leblanc" userId="fe17e152-cb0b-49f2-86b5-cde172251a47" providerId="ADAL" clId="{4E547CCE-3D3C-AE4D-8155-096104070146}" dt="2025-06-10T02:16:34.256" v="1483" actId="1076"/>
        <pc:sldMkLst>
          <pc:docMk/>
          <pc:sldMk cId="66122159" sldId="393"/>
        </pc:sldMkLst>
        <pc:spChg chg="del mod ord">
          <ac:chgData name="Peter Leblanc" userId="fe17e152-cb0b-49f2-86b5-cde172251a47" providerId="ADAL" clId="{4E547CCE-3D3C-AE4D-8155-096104070146}" dt="2025-06-10T02:16:23.635" v="1482" actId="26606"/>
          <ac:spMkLst>
            <pc:docMk/>
            <pc:sldMk cId="66122159" sldId="393"/>
            <ac:spMk id="6" creationId="{DCB6EB29-D9A1-D3E1-582E-047CA27C92D1}"/>
          </ac:spMkLst>
        </pc:spChg>
        <pc:spChg chg="mod">
          <ac:chgData name="Peter Leblanc" userId="fe17e152-cb0b-49f2-86b5-cde172251a47" providerId="ADAL" clId="{4E547CCE-3D3C-AE4D-8155-096104070146}" dt="2025-06-10T02:16:23.615" v="1481" actId="26606"/>
          <ac:spMkLst>
            <pc:docMk/>
            <pc:sldMk cId="66122159" sldId="393"/>
            <ac:spMk id="7" creationId="{5B10D970-F18C-A7A9-E708-7D481364D0A8}"/>
          </ac:spMkLst>
        </pc:spChg>
        <pc:spChg chg="mod">
          <ac:chgData name="Peter Leblanc" userId="fe17e152-cb0b-49f2-86b5-cde172251a47" providerId="ADAL" clId="{4E547CCE-3D3C-AE4D-8155-096104070146}" dt="2025-06-10T02:16:34.256" v="1483" actId="1076"/>
          <ac:spMkLst>
            <pc:docMk/>
            <pc:sldMk cId="66122159" sldId="393"/>
            <ac:spMk id="8" creationId="{53C7CB7F-2869-EB60-1212-A63B84B9EBFC}"/>
          </ac:spMkLst>
        </pc:spChg>
        <pc:spChg chg="add del">
          <ac:chgData name="Peter Leblanc" userId="fe17e152-cb0b-49f2-86b5-cde172251a47" providerId="ADAL" clId="{4E547CCE-3D3C-AE4D-8155-096104070146}" dt="2025-06-10T02:16:17.462" v="1477" actId="26606"/>
          <ac:spMkLst>
            <pc:docMk/>
            <pc:sldMk cId="66122159" sldId="393"/>
            <ac:spMk id="13" creationId="{10F24D38-B79E-44B4-830E-043F45D96DC2}"/>
          </ac:spMkLst>
        </pc:spChg>
        <pc:spChg chg="add del">
          <ac:chgData name="Peter Leblanc" userId="fe17e152-cb0b-49f2-86b5-cde172251a47" providerId="ADAL" clId="{4E547CCE-3D3C-AE4D-8155-096104070146}" dt="2025-06-10T02:16:18.335" v="1479" actId="26606"/>
          <ac:spMkLst>
            <pc:docMk/>
            <pc:sldMk cId="66122159" sldId="393"/>
            <ac:spMk id="17" creationId="{8CA06CD6-90CA-4C45-856C-6771339E1E22}"/>
          </ac:spMkLst>
        </pc:spChg>
        <pc:spChg chg="add del">
          <ac:chgData name="Peter Leblanc" userId="fe17e152-cb0b-49f2-86b5-cde172251a47" providerId="ADAL" clId="{4E547CCE-3D3C-AE4D-8155-096104070146}" dt="2025-06-10T02:16:23.615" v="1481" actId="26606"/>
          <ac:spMkLst>
            <pc:docMk/>
            <pc:sldMk cId="66122159" sldId="393"/>
            <ac:spMk id="20" creationId="{1DE7243B-5109-444B-8FAF-7437C66BC0E9}"/>
          </ac:spMkLst>
        </pc:spChg>
        <pc:spChg chg="add del">
          <ac:chgData name="Peter Leblanc" userId="fe17e152-cb0b-49f2-86b5-cde172251a47" providerId="ADAL" clId="{4E547CCE-3D3C-AE4D-8155-096104070146}" dt="2025-06-10T02:16:23.615" v="1481" actId="26606"/>
          <ac:spMkLst>
            <pc:docMk/>
            <pc:sldMk cId="66122159" sldId="393"/>
            <ac:spMk id="21" creationId="{4C5D6221-DA7B-4611-AA26-7D8E349FDE96}"/>
          </ac:spMkLst>
        </pc:spChg>
        <pc:graphicFrameChg chg="add">
          <ac:chgData name="Peter Leblanc" userId="fe17e152-cb0b-49f2-86b5-cde172251a47" providerId="ADAL" clId="{4E547CCE-3D3C-AE4D-8155-096104070146}" dt="2025-06-10T02:16:23.635" v="1482" actId="26606"/>
          <ac:graphicFrameMkLst>
            <pc:docMk/>
            <pc:sldMk cId="66122159" sldId="393"/>
            <ac:graphicFrameMk id="10" creationId="{D5BAB9C4-245A-5D79-38FA-0C0DE756CBD2}"/>
          </ac:graphicFrameMkLst>
        </pc:graphicFrameChg>
        <pc:cxnChg chg="add del">
          <ac:chgData name="Peter Leblanc" userId="fe17e152-cb0b-49f2-86b5-cde172251a47" providerId="ADAL" clId="{4E547CCE-3D3C-AE4D-8155-096104070146}" dt="2025-06-10T02:16:17.462" v="1477" actId="26606"/>
          <ac:cxnSpMkLst>
            <pc:docMk/>
            <pc:sldMk cId="66122159" sldId="393"/>
            <ac:cxnSpMk id="15" creationId="{FC469874-256B-45B3-A79C-7591B4BA1ECC}"/>
          </ac:cxnSpMkLst>
        </pc:cxnChg>
        <pc:cxnChg chg="add del">
          <ac:chgData name="Peter Leblanc" userId="fe17e152-cb0b-49f2-86b5-cde172251a47" providerId="ADAL" clId="{4E547CCE-3D3C-AE4D-8155-096104070146}" dt="2025-06-10T02:16:18.335" v="1479" actId="26606"/>
          <ac:cxnSpMkLst>
            <pc:docMk/>
            <pc:sldMk cId="66122159" sldId="393"/>
            <ac:cxnSpMk id="18" creationId="{5021601D-2758-4B15-A31C-FDA184C51B3A}"/>
          </ac:cxnSpMkLst>
        </pc:cxnChg>
      </pc:sldChg>
      <pc:sldChg chg="addSp delSp modSp mod setBg">
        <pc:chgData name="Peter Leblanc" userId="fe17e152-cb0b-49f2-86b5-cde172251a47" providerId="ADAL" clId="{4E547CCE-3D3C-AE4D-8155-096104070146}" dt="2025-06-10T02:16:59.601" v="1485" actId="26606"/>
        <pc:sldMkLst>
          <pc:docMk/>
          <pc:sldMk cId="357189128" sldId="394"/>
        </pc:sldMkLst>
        <pc:spChg chg="mod ord">
          <ac:chgData name="Peter Leblanc" userId="fe17e152-cb0b-49f2-86b5-cde172251a47" providerId="ADAL" clId="{4E547CCE-3D3C-AE4D-8155-096104070146}" dt="2025-06-10T02:16:59.601" v="1485" actId="26606"/>
          <ac:spMkLst>
            <pc:docMk/>
            <pc:sldMk cId="357189128" sldId="394"/>
            <ac:spMk id="6" creationId="{DA54E7F1-55B3-0F26-2FA4-5D78A10D258B}"/>
          </ac:spMkLst>
        </pc:spChg>
        <pc:spChg chg="mod">
          <ac:chgData name="Peter Leblanc" userId="fe17e152-cb0b-49f2-86b5-cde172251a47" providerId="ADAL" clId="{4E547CCE-3D3C-AE4D-8155-096104070146}" dt="2025-06-10T02:16:59.601" v="1485" actId="26606"/>
          <ac:spMkLst>
            <pc:docMk/>
            <pc:sldMk cId="357189128" sldId="394"/>
            <ac:spMk id="7" creationId="{B70A2B51-08E7-FE61-0935-600E290C03D8}"/>
          </ac:spMkLst>
        </pc:spChg>
        <pc:spChg chg="mod">
          <ac:chgData name="Peter Leblanc" userId="fe17e152-cb0b-49f2-86b5-cde172251a47" providerId="ADAL" clId="{4E547CCE-3D3C-AE4D-8155-096104070146}" dt="2025-06-10T02:16:59.601" v="1485" actId="26606"/>
          <ac:spMkLst>
            <pc:docMk/>
            <pc:sldMk cId="357189128" sldId="394"/>
            <ac:spMk id="8" creationId="{358A075C-B1C0-AC06-2E52-9B24B5CAE11E}"/>
          </ac:spMkLst>
        </pc:spChg>
        <pc:spChg chg="add del">
          <ac:chgData name="Peter Leblanc" userId="fe17e152-cb0b-49f2-86b5-cde172251a47" providerId="ADAL" clId="{4E547CCE-3D3C-AE4D-8155-096104070146}" dt="2025-06-10T02:16:59.601" v="1485" actId="26606"/>
          <ac:spMkLst>
            <pc:docMk/>
            <pc:sldMk cId="357189128" sldId="394"/>
            <ac:spMk id="13" creationId="{21739CA5-F0F5-48E1-8E8C-F24B71827E46}"/>
          </ac:spMkLst>
        </pc:spChg>
        <pc:spChg chg="add del">
          <ac:chgData name="Peter Leblanc" userId="fe17e152-cb0b-49f2-86b5-cde172251a47" providerId="ADAL" clId="{4E547CCE-3D3C-AE4D-8155-096104070146}" dt="2025-06-10T02:16:59.601" v="1485" actId="26606"/>
          <ac:spMkLst>
            <pc:docMk/>
            <pc:sldMk cId="357189128" sldId="394"/>
            <ac:spMk id="15" creationId="{3EAD2937-F230-41D4-B9C5-975B129BFC20}"/>
          </ac:spMkLst>
        </pc:spChg>
        <pc:spChg chg="add del">
          <ac:chgData name="Peter Leblanc" userId="fe17e152-cb0b-49f2-86b5-cde172251a47" providerId="ADAL" clId="{4E547CCE-3D3C-AE4D-8155-096104070146}" dt="2025-06-10T02:16:59.601" v="1485" actId="26606"/>
          <ac:spMkLst>
            <pc:docMk/>
            <pc:sldMk cId="357189128" sldId="394"/>
            <ac:spMk id="17" creationId="{CCD444A3-C338-4886-B7F1-4BA2AF46EB64}"/>
          </ac:spMkLst>
        </pc:spChg>
      </pc:sldChg>
      <pc:sldChg chg="addSp delSp mod">
        <pc:chgData name="Peter Leblanc" userId="fe17e152-cb0b-49f2-86b5-cde172251a47" providerId="ADAL" clId="{4E547CCE-3D3C-AE4D-8155-096104070146}" dt="2025-06-10T02:17:23.939" v="1487" actId="26606"/>
        <pc:sldMkLst>
          <pc:docMk/>
          <pc:sldMk cId="1712602617" sldId="395"/>
        </pc:sldMkLst>
        <pc:spChg chg="del">
          <ac:chgData name="Peter Leblanc" userId="fe17e152-cb0b-49f2-86b5-cde172251a47" providerId="ADAL" clId="{4E547CCE-3D3C-AE4D-8155-096104070146}" dt="2025-06-10T02:17:23.939" v="1487" actId="26606"/>
          <ac:spMkLst>
            <pc:docMk/>
            <pc:sldMk cId="1712602617" sldId="395"/>
            <ac:spMk id="6" creationId="{EA6EB407-3E88-D471-2E8B-8C9CD9E4554C}"/>
          </ac:spMkLst>
        </pc:spChg>
        <pc:graphicFrameChg chg="add">
          <ac:chgData name="Peter Leblanc" userId="fe17e152-cb0b-49f2-86b5-cde172251a47" providerId="ADAL" clId="{4E547CCE-3D3C-AE4D-8155-096104070146}" dt="2025-06-10T02:17:23.939" v="1487" actId="26606"/>
          <ac:graphicFrameMkLst>
            <pc:docMk/>
            <pc:sldMk cId="1712602617" sldId="395"/>
            <ac:graphicFrameMk id="10" creationId="{C17FA813-84C8-925B-A4C0-8C74A608FAB2}"/>
          </ac:graphicFrameMkLst>
        </pc:graphicFrameChg>
      </pc:sldChg>
      <pc:sldChg chg="addSp modSp mod setBg">
        <pc:chgData name="Peter Leblanc" userId="fe17e152-cb0b-49f2-86b5-cde172251a47" providerId="ADAL" clId="{4E547CCE-3D3C-AE4D-8155-096104070146}" dt="2025-06-10T02:17:07.341" v="1486" actId="26606"/>
        <pc:sldMkLst>
          <pc:docMk/>
          <pc:sldMk cId="1230500581" sldId="396"/>
        </pc:sldMkLst>
        <pc:spChg chg="mod ord">
          <ac:chgData name="Peter Leblanc" userId="fe17e152-cb0b-49f2-86b5-cde172251a47" providerId="ADAL" clId="{4E547CCE-3D3C-AE4D-8155-096104070146}" dt="2025-06-10T02:17:07.341" v="1486" actId="26606"/>
          <ac:spMkLst>
            <pc:docMk/>
            <pc:sldMk cId="1230500581" sldId="396"/>
            <ac:spMk id="6" creationId="{EE9A9B6F-B460-2837-10C5-635A60D09132}"/>
          </ac:spMkLst>
        </pc:spChg>
        <pc:spChg chg="mod">
          <ac:chgData name="Peter Leblanc" userId="fe17e152-cb0b-49f2-86b5-cde172251a47" providerId="ADAL" clId="{4E547CCE-3D3C-AE4D-8155-096104070146}" dt="2025-06-10T02:17:07.341" v="1486" actId="26606"/>
          <ac:spMkLst>
            <pc:docMk/>
            <pc:sldMk cId="1230500581" sldId="396"/>
            <ac:spMk id="7" creationId="{9ED81DC5-BE6A-31EC-F4B8-C0266E271068}"/>
          </ac:spMkLst>
        </pc:spChg>
        <pc:spChg chg="mod">
          <ac:chgData name="Peter Leblanc" userId="fe17e152-cb0b-49f2-86b5-cde172251a47" providerId="ADAL" clId="{4E547CCE-3D3C-AE4D-8155-096104070146}" dt="2025-06-10T02:17:07.341" v="1486" actId="26606"/>
          <ac:spMkLst>
            <pc:docMk/>
            <pc:sldMk cId="1230500581" sldId="396"/>
            <ac:spMk id="8" creationId="{ED8758A8-E71E-F752-B1A9-86A679B1FF68}"/>
          </ac:spMkLst>
        </pc:spChg>
        <pc:spChg chg="add">
          <ac:chgData name="Peter Leblanc" userId="fe17e152-cb0b-49f2-86b5-cde172251a47" providerId="ADAL" clId="{4E547CCE-3D3C-AE4D-8155-096104070146}" dt="2025-06-10T02:17:07.341" v="1486" actId="26606"/>
          <ac:spMkLst>
            <pc:docMk/>
            <pc:sldMk cId="1230500581" sldId="396"/>
            <ac:spMk id="13" creationId="{4C608BEB-860E-4094-8511-78603564A75E}"/>
          </ac:spMkLst>
        </pc:spChg>
        <pc:cxnChg chg="add">
          <ac:chgData name="Peter Leblanc" userId="fe17e152-cb0b-49f2-86b5-cde172251a47" providerId="ADAL" clId="{4E547CCE-3D3C-AE4D-8155-096104070146}" dt="2025-06-10T02:17:07.341" v="1486" actId="26606"/>
          <ac:cxnSpMkLst>
            <pc:docMk/>
            <pc:sldMk cId="1230500581" sldId="396"/>
            <ac:cxnSpMk id="15" creationId="{1F16A8D4-FE87-4604-88B2-394B5D1EB437}"/>
          </ac:cxnSpMkLst>
        </pc:cxnChg>
      </pc:sldChg>
    </pc:docChg>
  </pc:docChgLst>
  <pc:docChgLst>
    <pc:chgData name="Peter Leblanc" userId="S::peter@bcfarmersmarket.org::fe17e152-cb0b-49f2-86b5-cde172251a47" providerId="AD" clId="Web-{85B3B40F-F72A-2A07-EF05-CF114F71D45A}"/>
    <pc:docChg chg="modSld">
      <pc:chgData name="Peter Leblanc" userId="S::peter@bcfarmersmarket.org::fe17e152-cb0b-49f2-86b5-cde172251a47" providerId="AD" clId="Web-{85B3B40F-F72A-2A07-EF05-CF114F71D45A}" dt="2025-05-22T22:02:54.469" v="14"/>
      <pc:docMkLst>
        <pc:docMk/>
      </pc:docMkLst>
      <pc:sldChg chg="modSp">
        <pc:chgData name="Peter Leblanc" userId="S::peter@bcfarmersmarket.org::fe17e152-cb0b-49f2-86b5-cde172251a47" providerId="AD" clId="Web-{85B3B40F-F72A-2A07-EF05-CF114F71D45A}" dt="2025-05-22T22:02:54.469" v="14"/>
        <pc:sldMkLst>
          <pc:docMk/>
          <pc:sldMk cId="722244207" sldId="382"/>
        </pc:sldMkLst>
        <pc:spChg chg="mod">
          <ac:chgData name="Peter Leblanc" userId="S::peter@bcfarmersmarket.org::fe17e152-cb0b-49f2-86b5-cde172251a47" providerId="AD" clId="Web-{85B3B40F-F72A-2A07-EF05-CF114F71D45A}" dt="2025-05-22T22:02:54.469" v="14"/>
          <ac:spMkLst>
            <pc:docMk/>
            <pc:sldMk cId="722244207" sldId="382"/>
            <ac:spMk id="5" creationId="{876FD00E-A7DF-DE28-5B62-85BE65106E5D}"/>
          </ac:spMkLst>
        </pc:spChg>
        <pc:spChg chg="mod">
          <ac:chgData name="Peter Leblanc" userId="S::peter@bcfarmersmarket.org::fe17e152-cb0b-49f2-86b5-cde172251a47" providerId="AD" clId="Web-{85B3B40F-F72A-2A07-EF05-CF114F71D45A}" dt="2025-05-22T22:02:47.609" v="12"/>
          <ac:spMkLst>
            <pc:docMk/>
            <pc:sldMk cId="722244207" sldId="382"/>
            <ac:spMk id="11" creationId="{F5CC9F48-06E2-0BFB-B526-DD4001A5E296}"/>
          </ac:spMkLst>
        </pc:spChg>
      </pc:sldChg>
      <pc:sldChg chg="addSp delSp modSp">
        <pc:chgData name="Peter Leblanc" userId="S::peter@bcfarmersmarket.org::fe17e152-cb0b-49f2-86b5-cde172251a47" providerId="AD" clId="Web-{85B3B40F-F72A-2A07-EF05-CF114F71D45A}" dt="2025-05-22T22:02:37.031" v="11" actId="1076"/>
        <pc:sldMkLst>
          <pc:docMk/>
          <pc:sldMk cId="4102674055" sldId="384"/>
        </pc:sldMkLst>
        <pc:spChg chg="mod">
          <ac:chgData name="Peter Leblanc" userId="S::peter@bcfarmersmarket.org::fe17e152-cb0b-49f2-86b5-cde172251a47" providerId="AD" clId="Web-{85B3B40F-F72A-2A07-EF05-CF114F71D45A}" dt="2025-05-22T22:02:25.499" v="9"/>
          <ac:spMkLst>
            <pc:docMk/>
            <pc:sldMk cId="4102674055" sldId="384"/>
            <ac:spMk id="7" creationId="{C06CF94E-971E-E29D-07F0-CE857E5943A1}"/>
          </ac:spMkLst>
        </pc:spChg>
        <pc:picChg chg="add mod">
          <ac:chgData name="Peter Leblanc" userId="S::peter@bcfarmersmarket.org::fe17e152-cb0b-49f2-86b5-cde172251a47" providerId="AD" clId="Web-{85B3B40F-F72A-2A07-EF05-CF114F71D45A}" dt="2025-05-22T22:02:37.031" v="11" actId="1076"/>
          <ac:picMkLst>
            <pc:docMk/>
            <pc:sldMk cId="4102674055" sldId="384"/>
            <ac:picMk id="4" creationId="{4AAE3867-1FDF-966B-5BCD-61E9F048739E}"/>
          </ac:picMkLst>
        </pc:picChg>
      </pc:sldChg>
      <pc:sldChg chg="addSp delSp modSp">
        <pc:chgData name="Peter Leblanc" userId="S::peter@bcfarmersmarket.org::fe17e152-cb0b-49f2-86b5-cde172251a47" providerId="AD" clId="Web-{85B3B40F-F72A-2A07-EF05-CF114F71D45A}" dt="2025-05-22T22:02:12.905" v="8"/>
        <pc:sldMkLst>
          <pc:docMk/>
          <pc:sldMk cId="3448066862" sldId="385"/>
        </pc:sldMkLst>
        <pc:spChg chg="mod">
          <ac:chgData name="Peter Leblanc" userId="S::peter@bcfarmersmarket.org::fe17e152-cb0b-49f2-86b5-cde172251a47" providerId="AD" clId="Web-{85B3B40F-F72A-2A07-EF05-CF114F71D45A}" dt="2025-05-22T22:02:12.905" v="8"/>
          <ac:spMkLst>
            <pc:docMk/>
            <pc:sldMk cId="3448066862" sldId="385"/>
            <ac:spMk id="3" creationId="{C0744366-24A9-CA8A-190D-A631366A54F1}"/>
          </ac:spMkLst>
        </pc:spChg>
        <pc:picChg chg="add mod">
          <ac:chgData name="Peter Leblanc" userId="S::peter@bcfarmersmarket.org::fe17e152-cb0b-49f2-86b5-cde172251a47" providerId="AD" clId="Web-{85B3B40F-F72A-2A07-EF05-CF114F71D45A}" dt="2025-05-22T22:01:43.030" v="6" actId="1076"/>
          <ac:picMkLst>
            <pc:docMk/>
            <pc:sldMk cId="3448066862" sldId="385"/>
            <ac:picMk id="6" creationId="{BDAB1C8D-E796-25F2-C5CA-CCBB376A24C7}"/>
          </ac:picMkLst>
        </pc:picChg>
      </pc:sldChg>
    </pc:docChg>
  </pc:docChgLst>
</pc:chgInfo>
</file>

<file path=ppt/comments/modernComment_106_D583219A.xml><?xml version="1.0" encoding="utf-8"?>
<p188:cmLst xmlns:a="http://schemas.openxmlformats.org/drawingml/2006/main" xmlns:r="http://schemas.openxmlformats.org/officeDocument/2006/relationships" xmlns:p188="http://schemas.microsoft.com/office/powerpoint/2018/8/main">
  <p188:cm id="{C5079058-9D68-42E8-BADD-9ED6AF4D0DF9}" authorId="{70B954B1-179D-CEE6-0C5C-DA2A7442F1CC}" status="resolved" created="2025-05-26T15:16:25.651" complete="100000">
    <ac:deMkLst xmlns:ac="http://schemas.microsoft.com/office/drawing/2013/main/command">
      <pc:docMk xmlns:pc="http://schemas.microsoft.com/office/powerpoint/2013/main/command"/>
      <pc:sldMk xmlns:pc="http://schemas.microsoft.com/office/powerpoint/2013/main/command" cId="3582140826" sldId="262"/>
      <ac:spMk id="3" creationId="{30F79855-CBF4-5608-3839-4B599D65C25B}"/>
    </ac:deMkLst>
    <p188:txBody>
      <a:bodyPr/>
      <a:lstStyle/>
      <a:p>
        <a:r>
          <a:rPr lang="en-US"/>
          <a:t>There is some text hidden under this title</a:t>
        </a:r>
      </a:p>
    </p188:txBody>
    <p188:extLst>
      <p:ext xmlns:p="http://schemas.openxmlformats.org/presentationml/2006/main" uri="{57CB4572-C831-44C2-8A1C-0ADB6CCDFE69}">
        <p223:reactions xmlns:p223="http://schemas.microsoft.com/office/powerpoint/2022/03/main">
          <p223:rxn type="👍">
            <p223:instance time="2025-05-27T16:13:42.934" authorId="{F53E8CEF-0801-F740-2E72-534DE400E189}"/>
          </p223:rxn>
        </p223:reactions>
      </p:ext>
    </p188:extLst>
  </p188:cm>
</p188:cmLst>
</file>

<file path=ppt/comments/modernComment_15F_E0114086.xml><?xml version="1.0" encoding="utf-8"?>
<p188:cmLst xmlns:a="http://schemas.openxmlformats.org/drawingml/2006/main" xmlns:r="http://schemas.openxmlformats.org/officeDocument/2006/relationships" xmlns:p188="http://schemas.microsoft.com/office/powerpoint/2018/8/main">
  <p188:cm id="{35B119FA-BD2E-44E7-BDA0-E5DA35C92869}" authorId="{6C72F7B9-B075-3FAF-D650-A4E64691A82C}" created="2025-05-22T19:32:16.776">
    <pc:sldMkLst xmlns:pc="http://schemas.microsoft.com/office/powerpoint/2013/main/command">
      <pc:docMk/>
      <pc:sldMk cId="3759227014" sldId="351"/>
    </pc:sldMkLst>
    <p188:txBody>
      <a:bodyPr/>
      <a:lstStyle/>
      <a:p>
        <a:r>
          <a:rPr lang="en-US"/>
          <a:t>Sent you updated photo</a:t>
        </a:r>
      </a:p>
    </p188:txBody>
  </p188:cm>
</p188:cmLst>
</file>

<file path=ppt/comments/modernComment_179_5E1C3C92.xml><?xml version="1.0" encoding="utf-8"?>
<p188:cmLst xmlns:a="http://schemas.openxmlformats.org/drawingml/2006/main" xmlns:r="http://schemas.openxmlformats.org/officeDocument/2006/relationships" xmlns:p188="http://schemas.microsoft.com/office/powerpoint/2018/8/main">
  <p188:cm id="{96FFC836-2587-4546-963D-BA7B12CC50DB}" authorId="{6C72F7B9-B075-3FAF-D650-A4E64691A82C}" status="resolved" created="2025-05-22T19:36:04.717" complete="100000">
    <pc:sldMkLst xmlns:pc="http://schemas.microsoft.com/office/powerpoint/2013/main/command">
      <pc:docMk/>
      <pc:sldMk cId="1578908818" sldId="377"/>
    </pc:sldMkLst>
    <p188:replyLst>
      <p188:reply id="{5E52D5FE-2CE2-4374-B55B-DCD64F5CDA64}" authorId="{6C72F7B9-B075-3FAF-D650-A4E64691A82C}" created="2025-05-22T19:37:15.031">
        <p188:txBody>
          <a:bodyPr/>
          <a:lstStyle/>
          <a:p>
            <a:r>
              <a:rPr lang="en-US"/>
              <a:t>Replace postage photo with Van address</a:t>
            </a:r>
          </a:p>
        </p188:txBody>
      </p188:reply>
    </p188:replyLst>
    <p188:txBody>
      <a:bodyPr/>
      <a:lstStyle/>
      <a:p>
        <a:r>
          <a:rPr lang="en-US"/>
          <a:t>sent you new photo</a:t>
        </a:r>
      </a:p>
    </p188:txBody>
    <p188:extLst>
      <p:ext xmlns:p="http://schemas.openxmlformats.org/presentationml/2006/main" uri="{57CB4572-C831-44C2-8A1C-0ADB6CCDFE69}">
        <p223:reactions xmlns:p223="http://schemas.microsoft.com/office/powerpoint/2022/03/main">
          <p223:rxn type="👍">
            <p223:instance time="2025-05-22T19:41:27.852" authorId="{F53E8CEF-0801-F740-2E72-534DE400E189}"/>
          </p223:rxn>
        </p223:reactions>
      </p:ext>
    </p188:extLst>
  </p188:cm>
</p188:cmLst>
</file>

<file path=ppt/comments/modernComment_17D_E4008397.xml><?xml version="1.0" encoding="utf-8"?>
<p188:cmLst xmlns:a="http://schemas.openxmlformats.org/drawingml/2006/main" xmlns:r="http://schemas.openxmlformats.org/officeDocument/2006/relationships" xmlns:p188="http://schemas.microsoft.com/office/powerpoint/2018/8/main">
  <p188:cm id="{45059137-5D31-49E8-ABD7-1F998CBC327D}" authorId="{6C72F7B9-B075-3FAF-D650-A4E64691A82C}" created="2025-05-22T19:27:11.569">
    <pc:sldMkLst xmlns:pc="http://schemas.microsoft.com/office/powerpoint/2013/main/command">
      <pc:docMk/>
      <pc:sldMk cId="3825238935" sldId="381"/>
    </pc:sldMkLst>
    <p188:txBody>
      <a:bodyPr/>
      <a:lstStyle/>
      <a:p>
        <a:r>
          <a:rPr lang="en-US"/>
          <a:t>Other way around</a:t>
        </a:r>
      </a:p>
    </p188:txBody>
  </p188:cm>
</p188:cmLst>
</file>

<file path=ppt/comments/modernComment_180_F489D687.xml><?xml version="1.0" encoding="utf-8"?>
<p188:cmLst xmlns:a="http://schemas.openxmlformats.org/drawingml/2006/main" xmlns:r="http://schemas.openxmlformats.org/officeDocument/2006/relationships" xmlns:p188="http://schemas.microsoft.com/office/powerpoint/2018/8/main">
  <p188:cm id="{F48987E9-5688-4F61-86FD-7FAD63CA467D}" authorId="{6C72F7B9-B075-3FAF-D650-A4E64691A82C}" created="2025-05-22T19:24:34.895">
    <pc:sldMkLst xmlns:pc="http://schemas.microsoft.com/office/powerpoint/2013/main/command">
      <pc:docMk/>
      <pc:sldMk cId="4102674055" sldId="384"/>
    </pc:sldMkLst>
    <p188:txBody>
      <a:bodyPr/>
      <a:lstStyle/>
      <a:p>
        <a:r>
          <a:rPr lang="en-US"/>
          <a:t>Brown coupons</a:t>
        </a:r>
      </a:p>
    </p188:txBody>
  </p188:cm>
</p188:cmLst>
</file>

<file path=ppt/comments/modernComment_181_CD85532E.xml><?xml version="1.0" encoding="utf-8"?>
<p188:cmLst xmlns:a="http://schemas.openxmlformats.org/drawingml/2006/main" xmlns:r="http://schemas.openxmlformats.org/officeDocument/2006/relationships" xmlns:p188="http://schemas.microsoft.com/office/powerpoint/2018/8/main">
  <p188:cm id="{DDE907CD-1367-4EB9-8CD1-76BBD855CDBA}" authorId="{6C72F7B9-B075-3FAF-D650-A4E64691A82C}" created="2025-05-22T19:25:31.521">
    <pc:sldMkLst xmlns:pc="http://schemas.microsoft.com/office/powerpoint/2013/main/command">
      <pc:docMk/>
      <pc:sldMk cId="3448066862" sldId="385"/>
    </pc:sldMkLst>
    <p188:txBody>
      <a:bodyPr/>
      <a:lstStyle/>
      <a:p>
        <a:r>
          <a:rPr lang="en-US"/>
          <a:t>Purple Coupons</a:t>
        </a:r>
      </a:p>
    </p188:txBody>
  </p188:cm>
</p188:cmLst>
</file>

<file path=ppt/comments/modernComment_185_B1FF94F2.xml><?xml version="1.0" encoding="utf-8"?>
<p188:cmLst xmlns:a="http://schemas.openxmlformats.org/drawingml/2006/main" xmlns:r="http://schemas.openxmlformats.org/officeDocument/2006/relationships" xmlns:p188="http://schemas.microsoft.com/office/powerpoint/2018/8/main">
  <p188:cm id="{A566DD8E-B0A7-415B-BF5A-4F0C29016A28}" authorId="{6C72F7B9-B075-3FAF-D650-A4E64691A82C}" status="resolved" created="2025-05-22T19:38:41.547" complete="100000">
    <pc:sldMkLst xmlns:pc="http://schemas.microsoft.com/office/powerpoint/2013/main/command">
      <pc:docMk/>
      <pc:sldMk cId="2986317042" sldId="389"/>
    </pc:sldMkLst>
    <p188:txBody>
      <a:bodyPr/>
      <a:lstStyle/>
      <a:p>
        <a:r>
          <a:rPr lang="en-US"/>
          <a:t>Include CIHR screening questions?</a:t>
        </a:r>
      </a:p>
    </p188:txBody>
  </p188:cm>
</p188:cmLst>
</file>

<file path=ppt/diagrams/_rels/data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ata2.xml.rels><?xml version="1.0" encoding="UTF-8" standalone="yes"?>
<Relationships xmlns="http://schemas.openxmlformats.org/package/2006/relationships"><Relationship Id="rId2" Type="http://schemas.openxmlformats.org/officeDocument/2006/relationships/hyperlink" Target="https://www.surveymonkey.com/r/23Farmers" TargetMode="External"/><Relationship Id="rId1" Type="http://schemas.openxmlformats.org/officeDocument/2006/relationships/hyperlink" Target="https://docs.google.com/forms/d/e/1FAIpQLSdAflF60ekCA7DLFDNjQKKayMHUD9uQZnJH6e0biakuKF0_nQ/viewform" TargetMode="External"/></Relationships>
</file>

<file path=ppt/diagrams/_rels/data8.xml.rels><?xml version="1.0" encoding="UTF-8" standalone="yes"?>
<Relationships xmlns="http://schemas.openxmlformats.org/package/2006/relationships"><Relationship Id="rId2" Type="http://schemas.openxmlformats.org/officeDocument/2006/relationships/hyperlink" Target="https://www.surveymonkey.com/r/23Participant" TargetMode="External"/><Relationship Id="rId1" Type="http://schemas.openxmlformats.org/officeDocument/2006/relationships/hyperlink" Target="https://docs.google.com/forms/d/e/1FAIpQLSeANXZ3WKKEBvOBwItAV21dL-mVTyY8EIb3EG3cTMSfzYgjHQ/viewform?usp=sf_link" TargetMode="External"/></Relationships>
</file>

<file path=ppt/diagrams/_rels/drawing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2.xml.rels><?xml version="1.0" encoding="UTF-8" standalone="yes"?>
<Relationships xmlns="http://schemas.openxmlformats.org/package/2006/relationships"><Relationship Id="rId2" Type="http://schemas.openxmlformats.org/officeDocument/2006/relationships/hyperlink" Target="https://www.surveymonkey.com/r/23Farmers" TargetMode="External"/><Relationship Id="rId1" Type="http://schemas.openxmlformats.org/officeDocument/2006/relationships/hyperlink" Target="https://docs.google.com/forms/d/e/1FAIpQLSdAflF60ekCA7DLFDNjQKKayMHUD9uQZnJH6e0biakuKF0_nQ/viewform" TargetMode="External"/></Relationships>
</file>

<file path=ppt/diagrams/_rels/drawing8.xml.rels><?xml version="1.0" encoding="UTF-8" standalone="yes"?>
<Relationships xmlns="http://schemas.openxmlformats.org/package/2006/relationships"><Relationship Id="rId2" Type="http://schemas.openxmlformats.org/officeDocument/2006/relationships/hyperlink" Target="https://www.surveymonkey.com/r/23Participant" TargetMode="External"/><Relationship Id="rId1" Type="http://schemas.openxmlformats.org/officeDocument/2006/relationships/hyperlink" Target="https://docs.google.com/forms/d/e/1FAIpQLSeANXZ3WKKEBvOBwItAV21dL-mVTyY8EIb3EG3cTMSfzYgjHQ/viewform?usp=sf_link"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E4F3E-E825-A14F-AC22-40D36AB08948}"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71217AE3-631D-8F46-A849-FDB2094E8C7B}">
      <dgm:prSet/>
      <dgm:spPr/>
      <dgm:t>
        <a:bodyPr/>
        <a:lstStyle/>
        <a:p>
          <a:br>
            <a:rPr lang="en-US" b="1"/>
          </a:br>
          <a:r>
            <a:rPr lang="en-US" b="1"/>
            <a:t>BCAFM</a:t>
          </a:r>
          <a:r>
            <a:rPr lang="en-US"/>
            <a:t> Sends Advance $$ </a:t>
          </a:r>
          <a:endParaRPr lang="en-CA"/>
        </a:p>
      </dgm:t>
    </dgm:pt>
    <dgm:pt modelId="{EF24265B-5283-C745-B752-8A4D624E6783}" type="parTrans" cxnId="{F016D5DB-FCA1-CA46-8D9C-6B3AE2B17F33}">
      <dgm:prSet/>
      <dgm:spPr/>
      <dgm:t>
        <a:bodyPr/>
        <a:lstStyle/>
        <a:p>
          <a:endParaRPr lang="en-US"/>
        </a:p>
      </dgm:t>
    </dgm:pt>
    <dgm:pt modelId="{946586EE-B6B7-F648-9C8E-F35193D8A061}" type="sibTrans" cxnId="{F016D5DB-FCA1-CA46-8D9C-6B3AE2B17F33}">
      <dgm:prSet/>
      <dgm:spPr/>
      <dgm:t>
        <a:bodyPr/>
        <a:lstStyle/>
        <a:p>
          <a:endParaRPr lang="en-US"/>
        </a:p>
      </dgm:t>
    </dgm:pt>
    <dgm:pt modelId="{20866BF0-AB57-1E4D-BE19-2E9E860D7371}">
      <dgm:prSet/>
      <dgm:spPr/>
      <dgm:t>
        <a:bodyPr/>
        <a:lstStyle/>
        <a:p>
          <a:r>
            <a:rPr lang="en-US" b="1"/>
            <a:t>VENDOR</a:t>
          </a:r>
          <a:r>
            <a:rPr lang="en-US"/>
            <a:t> Accept Coupons</a:t>
          </a:r>
          <a:endParaRPr lang="en-CA"/>
        </a:p>
      </dgm:t>
    </dgm:pt>
    <dgm:pt modelId="{B6FD7E66-2A77-4D4F-AF7E-5BF7D3693C56}" type="parTrans" cxnId="{3C3B55AE-C917-D74F-AC2C-8E01FCDDB2F2}">
      <dgm:prSet/>
      <dgm:spPr/>
      <dgm:t>
        <a:bodyPr/>
        <a:lstStyle/>
        <a:p>
          <a:endParaRPr lang="en-US"/>
        </a:p>
      </dgm:t>
    </dgm:pt>
    <dgm:pt modelId="{4E132BDD-581F-4942-9F13-B57C88735D7B}" type="sibTrans" cxnId="{3C3B55AE-C917-D74F-AC2C-8E01FCDDB2F2}">
      <dgm:prSet/>
      <dgm:spPr/>
      <dgm:t>
        <a:bodyPr/>
        <a:lstStyle/>
        <a:p>
          <a:endParaRPr lang="en-US"/>
        </a:p>
      </dgm:t>
    </dgm:pt>
    <dgm:pt modelId="{7BF7ADDC-0413-2346-B54C-2EE03A62D9CF}">
      <dgm:prSet/>
      <dgm:spPr/>
      <dgm:t>
        <a:bodyPr/>
        <a:lstStyle/>
        <a:p>
          <a:r>
            <a:rPr lang="en-US" b="1"/>
            <a:t>VENDOR</a:t>
          </a:r>
          <a:r>
            <a:rPr lang="en-US"/>
            <a:t> Give Coupons to Market</a:t>
          </a:r>
          <a:endParaRPr lang="en-CA"/>
        </a:p>
      </dgm:t>
    </dgm:pt>
    <dgm:pt modelId="{0C2B522D-7D2F-E040-ABA2-B98FC033EEC8}" type="parTrans" cxnId="{69E3DE1E-6A0D-DA42-82B4-84811CEB5FA7}">
      <dgm:prSet/>
      <dgm:spPr/>
      <dgm:t>
        <a:bodyPr/>
        <a:lstStyle/>
        <a:p>
          <a:endParaRPr lang="en-US"/>
        </a:p>
      </dgm:t>
    </dgm:pt>
    <dgm:pt modelId="{05C501AB-AB97-D143-A4D2-0AF16241B91B}" type="sibTrans" cxnId="{69E3DE1E-6A0D-DA42-82B4-84811CEB5FA7}">
      <dgm:prSet/>
      <dgm:spPr/>
      <dgm:t>
        <a:bodyPr/>
        <a:lstStyle/>
        <a:p>
          <a:endParaRPr lang="en-US"/>
        </a:p>
      </dgm:t>
    </dgm:pt>
    <dgm:pt modelId="{40F1197C-2365-AF47-827A-6F88618FD19F}">
      <dgm:prSet/>
      <dgm:spPr/>
      <dgm:t>
        <a:bodyPr/>
        <a:lstStyle/>
        <a:p>
          <a:r>
            <a:rPr lang="en-US" b="1"/>
            <a:t>FARMERS MARKET</a:t>
          </a:r>
          <a:br>
            <a:rPr lang="en-US"/>
          </a:br>
          <a:r>
            <a:rPr lang="en-US"/>
            <a:t>Reimburses Vendor</a:t>
          </a:r>
          <a:endParaRPr lang="en-CA"/>
        </a:p>
      </dgm:t>
    </dgm:pt>
    <dgm:pt modelId="{BACEABF1-4A39-324E-ADB2-F12F3A747BF0}" type="parTrans" cxnId="{37935DBF-A0EF-8648-B44A-0D0FDBCA79BF}">
      <dgm:prSet/>
      <dgm:spPr/>
      <dgm:t>
        <a:bodyPr/>
        <a:lstStyle/>
        <a:p>
          <a:endParaRPr lang="en-US"/>
        </a:p>
      </dgm:t>
    </dgm:pt>
    <dgm:pt modelId="{18024C99-066D-384E-BE1C-21F26AD36F04}" type="sibTrans" cxnId="{37935DBF-A0EF-8648-B44A-0D0FDBCA79BF}">
      <dgm:prSet/>
      <dgm:spPr/>
      <dgm:t>
        <a:bodyPr/>
        <a:lstStyle/>
        <a:p>
          <a:endParaRPr lang="en-US"/>
        </a:p>
      </dgm:t>
    </dgm:pt>
    <dgm:pt modelId="{3DFBBDF2-B15F-434B-BF4F-03649F053687}">
      <dgm:prSet/>
      <dgm:spPr/>
      <dgm:t>
        <a:bodyPr/>
        <a:lstStyle/>
        <a:p>
          <a:r>
            <a:rPr lang="en-US" b="1"/>
            <a:t>FARMERS MARKET</a:t>
          </a:r>
        </a:p>
        <a:p>
          <a:r>
            <a:rPr lang="en-US"/>
            <a:t>Reports Coupons  </a:t>
          </a:r>
          <a:r>
            <a:rPr lang="en-US" b="1"/>
            <a:t>Weekly</a:t>
          </a:r>
          <a:endParaRPr lang="en-CA"/>
        </a:p>
      </dgm:t>
    </dgm:pt>
    <dgm:pt modelId="{3148265B-D784-B046-ADF2-91F1A8BA687E}" type="parTrans" cxnId="{BDB3383B-71D0-D848-A636-1A0DC0334BB1}">
      <dgm:prSet/>
      <dgm:spPr/>
      <dgm:t>
        <a:bodyPr/>
        <a:lstStyle/>
        <a:p>
          <a:endParaRPr lang="en-US"/>
        </a:p>
      </dgm:t>
    </dgm:pt>
    <dgm:pt modelId="{0267A294-3864-D24E-9685-C237DE09FF8D}" type="sibTrans" cxnId="{BDB3383B-71D0-D848-A636-1A0DC0334BB1}">
      <dgm:prSet/>
      <dgm:spPr/>
      <dgm:t>
        <a:bodyPr/>
        <a:lstStyle/>
        <a:p>
          <a:endParaRPr lang="en-US"/>
        </a:p>
      </dgm:t>
    </dgm:pt>
    <dgm:pt modelId="{D7FE4BE1-92D0-554F-A016-19875210B3B7}">
      <dgm:prSet/>
      <dgm:spPr/>
      <dgm:t>
        <a:bodyPr/>
        <a:lstStyle/>
        <a:p>
          <a:r>
            <a:rPr lang="en-US" b="1"/>
            <a:t>BCAFM</a:t>
          </a:r>
          <a:r>
            <a:rPr lang="en-US"/>
            <a:t> Sends Funds When Low</a:t>
          </a:r>
        </a:p>
      </dgm:t>
    </dgm:pt>
    <dgm:pt modelId="{ADFDB3C4-3C3C-A141-AAF1-B8EA79C12C16}" type="parTrans" cxnId="{5FF5EF4C-6AC3-3944-813F-21A26209AB84}">
      <dgm:prSet/>
      <dgm:spPr/>
      <dgm:t>
        <a:bodyPr/>
        <a:lstStyle/>
        <a:p>
          <a:endParaRPr lang="en-US"/>
        </a:p>
      </dgm:t>
    </dgm:pt>
    <dgm:pt modelId="{5F0A5BF1-2034-B046-BFE5-72DB931D4B2B}" type="sibTrans" cxnId="{5FF5EF4C-6AC3-3944-813F-21A26209AB84}">
      <dgm:prSet/>
      <dgm:spPr/>
      <dgm:t>
        <a:bodyPr/>
        <a:lstStyle/>
        <a:p>
          <a:endParaRPr lang="en-US"/>
        </a:p>
      </dgm:t>
    </dgm:pt>
    <dgm:pt modelId="{9F20E28C-9901-6B41-A030-15B5F3C558F6}">
      <dgm:prSet/>
      <dgm:spPr/>
      <dgm:t>
        <a:bodyPr/>
        <a:lstStyle/>
        <a:p>
          <a:r>
            <a:rPr lang="en-US" b="1"/>
            <a:t>FARMERS MARKET &amp; BCAFM </a:t>
          </a:r>
          <a:r>
            <a:rPr lang="en-US" b="0"/>
            <a:t>B</a:t>
          </a:r>
          <a:r>
            <a:rPr lang="en-US"/>
            <a:t>alance Funding</a:t>
          </a:r>
        </a:p>
      </dgm:t>
    </dgm:pt>
    <dgm:pt modelId="{D941DECC-C910-6046-9FF8-D665B4E059C5}" type="parTrans" cxnId="{A9E7CA36-EB47-D548-A57D-EBDAE1877204}">
      <dgm:prSet/>
      <dgm:spPr/>
      <dgm:t>
        <a:bodyPr/>
        <a:lstStyle/>
        <a:p>
          <a:endParaRPr lang="en-US"/>
        </a:p>
      </dgm:t>
    </dgm:pt>
    <dgm:pt modelId="{2ABD6591-CAF9-5744-B8A2-0A5C2BB846BD}" type="sibTrans" cxnId="{A9E7CA36-EB47-D548-A57D-EBDAE1877204}">
      <dgm:prSet/>
      <dgm:spPr/>
      <dgm:t>
        <a:bodyPr/>
        <a:lstStyle/>
        <a:p>
          <a:endParaRPr lang="en-US"/>
        </a:p>
      </dgm:t>
    </dgm:pt>
    <dgm:pt modelId="{2BE53F7C-98B7-9B4B-AF4B-FF4A355C0C13}" type="pres">
      <dgm:prSet presAssocID="{B79E4F3E-E825-A14F-AC22-40D36AB08948}" presName="Name0" presStyleCnt="0">
        <dgm:presLayoutVars>
          <dgm:dir/>
          <dgm:resizeHandles val="exact"/>
        </dgm:presLayoutVars>
      </dgm:prSet>
      <dgm:spPr/>
    </dgm:pt>
    <dgm:pt modelId="{E91A9905-061A-D745-BC61-D6C06AC25874}" type="pres">
      <dgm:prSet presAssocID="{B79E4F3E-E825-A14F-AC22-40D36AB08948}" presName="arrow" presStyleLbl="bgShp" presStyleIdx="0" presStyleCnt="1"/>
      <dgm:spPr>
        <a:prstGeom prst="doubleWave">
          <a:avLst/>
        </a:prstGeom>
        <a:solidFill>
          <a:schemeClr val="accent6">
            <a:lumMod val="40000"/>
            <a:lumOff val="60000"/>
          </a:schemeClr>
        </a:solidFill>
      </dgm:spPr>
    </dgm:pt>
    <dgm:pt modelId="{799ECF41-C437-A941-BD5E-0B154E7D5421}" type="pres">
      <dgm:prSet presAssocID="{B79E4F3E-E825-A14F-AC22-40D36AB08948}" presName="points" presStyleCnt="0"/>
      <dgm:spPr/>
    </dgm:pt>
    <dgm:pt modelId="{EE9F8155-2046-404C-BE4F-55298D8CC37D}" type="pres">
      <dgm:prSet presAssocID="{71217AE3-631D-8F46-A849-FDB2094E8C7B}" presName="compositeA" presStyleCnt="0"/>
      <dgm:spPr/>
    </dgm:pt>
    <dgm:pt modelId="{B5A30DD2-ABFC-3140-9F89-0458E147E179}" type="pres">
      <dgm:prSet presAssocID="{71217AE3-631D-8F46-A849-FDB2094E8C7B}" presName="textA" presStyleLbl="revTx" presStyleIdx="0" presStyleCnt="7">
        <dgm:presLayoutVars>
          <dgm:bulletEnabled val="1"/>
        </dgm:presLayoutVars>
      </dgm:prSet>
      <dgm:spPr/>
    </dgm:pt>
    <dgm:pt modelId="{C30F84B5-BA9F-0147-8E08-D66E0D0CA3EB}" type="pres">
      <dgm:prSet presAssocID="{71217AE3-631D-8F46-A849-FDB2094E8C7B}" presName="circleA" presStyleLbl="node1" presStyleIdx="0" presStyleCnt="7"/>
      <dgm:spPr>
        <a:solidFill>
          <a:srgbClr val="00B050"/>
        </a:solidFill>
      </dgm:spPr>
    </dgm:pt>
    <dgm:pt modelId="{AF592E83-6D73-E846-9097-F0A19B8300CD}" type="pres">
      <dgm:prSet presAssocID="{71217AE3-631D-8F46-A849-FDB2094E8C7B}" presName="spaceA" presStyleCnt="0"/>
      <dgm:spPr/>
    </dgm:pt>
    <dgm:pt modelId="{B4CCA6AC-8675-9B40-B716-22B5A8F4FFCA}" type="pres">
      <dgm:prSet presAssocID="{946586EE-B6B7-F648-9C8E-F35193D8A061}" presName="space" presStyleCnt="0"/>
      <dgm:spPr/>
    </dgm:pt>
    <dgm:pt modelId="{D7DCB87E-8E8B-864D-98B1-662D0C6DB1BC}" type="pres">
      <dgm:prSet presAssocID="{20866BF0-AB57-1E4D-BE19-2E9E860D7371}" presName="compositeB" presStyleCnt="0"/>
      <dgm:spPr/>
    </dgm:pt>
    <dgm:pt modelId="{7B0B28C2-324F-D742-A447-DFFC1274C1C7}" type="pres">
      <dgm:prSet presAssocID="{20866BF0-AB57-1E4D-BE19-2E9E860D7371}" presName="textB" presStyleLbl="revTx" presStyleIdx="1" presStyleCnt="7">
        <dgm:presLayoutVars>
          <dgm:bulletEnabled val="1"/>
        </dgm:presLayoutVars>
      </dgm:prSet>
      <dgm:spPr/>
    </dgm:pt>
    <dgm:pt modelId="{FB2C0A44-60DE-9646-9EC1-A6B92F3EAD5D}" type="pres">
      <dgm:prSet presAssocID="{20866BF0-AB57-1E4D-BE19-2E9E860D7371}" presName="circleB" presStyleLbl="node1" presStyleIdx="1" presStyleCnt="7"/>
      <dgm:spPr>
        <a:solidFill>
          <a:schemeClr val="accent1">
            <a:lumMod val="75000"/>
          </a:schemeClr>
        </a:solidFill>
      </dgm:spPr>
    </dgm:pt>
    <dgm:pt modelId="{F67612CF-5307-C843-B2B8-20C0C9F09B1B}" type="pres">
      <dgm:prSet presAssocID="{20866BF0-AB57-1E4D-BE19-2E9E860D7371}" presName="spaceB" presStyleCnt="0"/>
      <dgm:spPr/>
    </dgm:pt>
    <dgm:pt modelId="{8D5CF779-4586-E94F-8676-3845B932EF60}" type="pres">
      <dgm:prSet presAssocID="{4E132BDD-581F-4942-9F13-B57C88735D7B}" presName="space" presStyleCnt="0"/>
      <dgm:spPr/>
    </dgm:pt>
    <dgm:pt modelId="{5262F5CF-F537-A544-816C-E44F47BE2A5C}" type="pres">
      <dgm:prSet presAssocID="{7BF7ADDC-0413-2346-B54C-2EE03A62D9CF}" presName="compositeA" presStyleCnt="0"/>
      <dgm:spPr/>
    </dgm:pt>
    <dgm:pt modelId="{4B9EDAB8-D87A-114C-B2F4-D5B89373CDC9}" type="pres">
      <dgm:prSet presAssocID="{7BF7ADDC-0413-2346-B54C-2EE03A62D9CF}" presName="textA" presStyleLbl="revTx" presStyleIdx="2" presStyleCnt="7">
        <dgm:presLayoutVars>
          <dgm:bulletEnabled val="1"/>
        </dgm:presLayoutVars>
      </dgm:prSet>
      <dgm:spPr/>
    </dgm:pt>
    <dgm:pt modelId="{0FDB4F48-FF21-6144-A6EF-C1D01DB6D89B}" type="pres">
      <dgm:prSet presAssocID="{7BF7ADDC-0413-2346-B54C-2EE03A62D9CF}" presName="circleA" presStyleLbl="node1" presStyleIdx="2" presStyleCnt="7"/>
      <dgm:spPr>
        <a:solidFill>
          <a:schemeClr val="accent2">
            <a:lumMod val="75000"/>
          </a:schemeClr>
        </a:solidFill>
      </dgm:spPr>
    </dgm:pt>
    <dgm:pt modelId="{8F346469-4F72-4E49-8D28-B83998B50BFA}" type="pres">
      <dgm:prSet presAssocID="{7BF7ADDC-0413-2346-B54C-2EE03A62D9CF}" presName="spaceA" presStyleCnt="0"/>
      <dgm:spPr/>
    </dgm:pt>
    <dgm:pt modelId="{29DA415A-07FC-C848-8011-958E3A22A899}" type="pres">
      <dgm:prSet presAssocID="{05C501AB-AB97-D143-A4D2-0AF16241B91B}" presName="space" presStyleCnt="0"/>
      <dgm:spPr/>
    </dgm:pt>
    <dgm:pt modelId="{CE81856B-5A86-394B-8A85-CC115AC08A36}" type="pres">
      <dgm:prSet presAssocID="{40F1197C-2365-AF47-827A-6F88618FD19F}" presName="compositeB" presStyleCnt="0"/>
      <dgm:spPr/>
    </dgm:pt>
    <dgm:pt modelId="{B4CFB028-C6D6-6A4F-8C79-F3F4ABEC1484}" type="pres">
      <dgm:prSet presAssocID="{40F1197C-2365-AF47-827A-6F88618FD19F}" presName="textB" presStyleLbl="revTx" presStyleIdx="3" presStyleCnt="7">
        <dgm:presLayoutVars>
          <dgm:bulletEnabled val="1"/>
        </dgm:presLayoutVars>
      </dgm:prSet>
      <dgm:spPr/>
    </dgm:pt>
    <dgm:pt modelId="{821B6E5F-04C7-DB49-8FD1-766779F2485A}" type="pres">
      <dgm:prSet presAssocID="{40F1197C-2365-AF47-827A-6F88618FD19F}" presName="circleB" presStyleLbl="node1" presStyleIdx="3" presStyleCnt="7"/>
      <dgm:spPr>
        <a:solidFill>
          <a:srgbClr val="00B050"/>
        </a:solidFill>
      </dgm:spPr>
    </dgm:pt>
    <dgm:pt modelId="{1710B7C6-C240-2E4F-8FF6-1A25A9DA4237}" type="pres">
      <dgm:prSet presAssocID="{40F1197C-2365-AF47-827A-6F88618FD19F}" presName="spaceB" presStyleCnt="0"/>
      <dgm:spPr/>
    </dgm:pt>
    <dgm:pt modelId="{AEEDDA79-9982-E14E-8B69-846A0C2200C1}" type="pres">
      <dgm:prSet presAssocID="{18024C99-066D-384E-BE1C-21F26AD36F04}" presName="space" presStyleCnt="0"/>
      <dgm:spPr/>
    </dgm:pt>
    <dgm:pt modelId="{B4CEEA92-C07D-6C44-B3B4-2BEF55079C1E}" type="pres">
      <dgm:prSet presAssocID="{3DFBBDF2-B15F-434B-BF4F-03649F053687}" presName="compositeA" presStyleCnt="0"/>
      <dgm:spPr/>
    </dgm:pt>
    <dgm:pt modelId="{76E1E296-865C-944D-9FC8-B98BDB5F9A86}" type="pres">
      <dgm:prSet presAssocID="{3DFBBDF2-B15F-434B-BF4F-03649F053687}" presName="textA" presStyleLbl="revTx" presStyleIdx="4" presStyleCnt="7">
        <dgm:presLayoutVars>
          <dgm:bulletEnabled val="1"/>
        </dgm:presLayoutVars>
      </dgm:prSet>
      <dgm:spPr/>
    </dgm:pt>
    <dgm:pt modelId="{B53C0E48-DAC4-354E-B7D2-A3FFBD18B707}" type="pres">
      <dgm:prSet presAssocID="{3DFBBDF2-B15F-434B-BF4F-03649F053687}" presName="circleA" presStyleLbl="node1" presStyleIdx="4" presStyleCnt="7"/>
      <dgm:spPr>
        <a:solidFill>
          <a:schemeClr val="accent2">
            <a:lumMod val="75000"/>
          </a:schemeClr>
        </a:solidFill>
      </dgm:spPr>
    </dgm:pt>
    <dgm:pt modelId="{BC17D632-DCD7-C549-ABF7-26FF4CAFECE4}" type="pres">
      <dgm:prSet presAssocID="{3DFBBDF2-B15F-434B-BF4F-03649F053687}" presName="spaceA" presStyleCnt="0"/>
      <dgm:spPr/>
    </dgm:pt>
    <dgm:pt modelId="{60D9BCA3-3897-3942-BC74-56CCB6C374A2}" type="pres">
      <dgm:prSet presAssocID="{0267A294-3864-D24E-9685-C237DE09FF8D}" presName="space" presStyleCnt="0"/>
      <dgm:spPr/>
    </dgm:pt>
    <dgm:pt modelId="{79AECB5E-3569-1F4C-A4FD-4F1A38466A50}" type="pres">
      <dgm:prSet presAssocID="{D7FE4BE1-92D0-554F-A016-19875210B3B7}" presName="compositeB" presStyleCnt="0"/>
      <dgm:spPr/>
    </dgm:pt>
    <dgm:pt modelId="{81C5E6E9-5D4A-BD47-9DA4-B6136789DE9E}" type="pres">
      <dgm:prSet presAssocID="{D7FE4BE1-92D0-554F-A016-19875210B3B7}" presName="textB" presStyleLbl="revTx" presStyleIdx="5" presStyleCnt="7">
        <dgm:presLayoutVars>
          <dgm:bulletEnabled val="1"/>
        </dgm:presLayoutVars>
      </dgm:prSet>
      <dgm:spPr/>
    </dgm:pt>
    <dgm:pt modelId="{6CBCBB0A-BB42-DF46-A757-B9A3347F6D85}" type="pres">
      <dgm:prSet presAssocID="{D7FE4BE1-92D0-554F-A016-19875210B3B7}" presName="circleB" presStyleLbl="node1" presStyleIdx="5" presStyleCnt="7"/>
      <dgm:spPr>
        <a:solidFill>
          <a:srgbClr val="C00000"/>
        </a:solidFill>
      </dgm:spPr>
    </dgm:pt>
    <dgm:pt modelId="{90B77013-27F2-944C-A33E-D2B6D59CAD4E}" type="pres">
      <dgm:prSet presAssocID="{D7FE4BE1-92D0-554F-A016-19875210B3B7}" presName="spaceB" presStyleCnt="0"/>
      <dgm:spPr/>
    </dgm:pt>
    <dgm:pt modelId="{0771DCC1-18BE-6E41-BF8D-F2A8F0D2D888}" type="pres">
      <dgm:prSet presAssocID="{5F0A5BF1-2034-B046-BFE5-72DB931D4B2B}" presName="space" presStyleCnt="0"/>
      <dgm:spPr/>
    </dgm:pt>
    <dgm:pt modelId="{5F30ED92-4440-2E43-ABA0-D71AE89C414B}" type="pres">
      <dgm:prSet presAssocID="{9F20E28C-9901-6B41-A030-15B5F3C558F6}" presName="compositeA" presStyleCnt="0"/>
      <dgm:spPr/>
    </dgm:pt>
    <dgm:pt modelId="{01E40AF9-DE1A-604D-B667-43BCB52E497D}" type="pres">
      <dgm:prSet presAssocID="{9F20E28C-9901-6B41-A030-15B5F3C558F6}" presName="textA" presStyleLbl="revTx" presStyleIdx="6" presStyleCnt="7">
        <dgm:presLayoutVars>
          <dgm:bulletEnabled val="1"/>
        </dgm:presLayoutVars>
      </dgm:prSet>
      <dgm:spPr/>
    </dgm:pt>
    <dgm:pt modelId="{7F005F52-72B7-9749-A665-A9B276AB63BA}" type="pres">
      <dgm:prSet presAssocID="{9F20E28C-9901-6B41-A030-15B5F3C558F6}" presName="circleA" presStyleLbl="node1" presStyleIdx="6" presStyleCnt="7"/>
      <dgm:spPr/>
    </dgm:pt>
    <dgm:pt modelId="{CE7FE6CD-C8FE-F449-B25D-3425841724EE}" type="pres">
      <dgm:prSet presAssocID="{9F20E28C-9901-6B41-A030-15B5F3C558F6}" presName="spaceA" presStyleCnt="0"/>
      <dgm:spPr/>
    </dgm:pt>
  </dgm:ptLst>
  <dgm:cxnLst>
    <dgm:cxn modelId="{69E3DE1E-6A0D-DA42-82B4-84811CEB5FA7}" srcId="{B79E4F3E-E825-A14F-AC22-40D36AB08948}" destId="{7BF7ADDC-0413-2346-B54C-2EE03A62D9CF}" srcOrd="2" destOrd="0" parTransId="{0C2B522D-7D2F-E040-ABA2-B98FC033EEC8}" sibTransId="{05C501AB-AB97-D143-A4D2-0AF16241B91B}"/>
    <dgm:cxn modelId="{A9E7CA36-EB47-D548-A57D-EBDAE1877204}" srcId="{B79E4F3E-E825-A14F-AC22-40D36AB08948}" destId="{9F20E28C-9901-6B41-A030-15B5F3C558F6}" srcOrd="6" destOrd="0" parTransId="{D941DECC-C910-6046-9FF8-D665B4E059C5}" sibTransId="{2ABD6591-CAF9-5744-B8A2-0A5C2BB846BD}"/>
    <dgm:cxn modelId="{BDB3383B-71D0-D848-A636-1A0DC0334BB1}" srcId="{B79E4F3E-E825-A14F-AC22-40D36AB08948}" destId="{3DFBBDF2-B15F-434B-BF4F-03649F053687}" srcOrd="4" destOrd="0" parTransId="{3148265B-D784-B046-ADF2-91F1A8BA687E}" sibTransId="{0267A294-3864-D24E-9685-C237DE09FF8D}"/>
    <dgm:cxn modelId="{5FF5EF4C-6AC3-3944-813F-21A26209AB84}" srcId="{B79E4F3E-E825-A14F-AC22-40D36AB08948}" destId="{D7FE4BE1-92D0-554F-A016-19875210B3B7}" srcOrd="5" destOrd="0" parTransId="{ADFDB3C4-3C3C-A141-AAF1-B8EA79C12C16}" sibTransId="{5F0A5BF1-2034-B046-BFE5-72DB931D4B2B}"/>
    <dgm:cxn modelId="{DABA5062-F858-B84D-B9FB-08C8977FF6B4}" type="presOf" srcId="{3DFBBDF2-B15F-434B-BF4F-03649F053687}" destId="{76E1E296-865C-944D-9FC8-B98BDB5F9A86}" srcOrd="0" destOrd="0" presId="urn:microsoft.com/office/officeart/2005/8/layout/hProcess11"/>
    <dgm:cxn modelId="{47C9C788-F860-3440-B929-A37A5057A6C0}" type="presOf" srcId="{71217AE3-631D-8F46-A849-FDB2094E8C7B}" destId="{B5A30DD2-ABFC-3140-9F89-0458E147E179}" srcOrd="0" destOrd="0" presId="urn:microsoft.com/office/officeart/2005/8/layout/hProcess11"/>
    <dgm:cxn modelId="{AE5F7BA7-EF9F-3740-9082-E54636674AB8}" type="presOf" srcId="{B79E4F3E-E825-A14F-AC22-40D36AB08948}" destId="{2BE53F7C-98B7-9B4B-AF4B-FF4A355C0C13}" srcOrd="0" destOrd="0" presId="urn:microsoft.com/office/officeart/2005/8/layout/hProcess11"/>
    <dgm:cxn modelId="{3C3B55AE-C917-D74F-AC2C-8E01FCDDB2F2}" srcId="{B79E4F3E-E825-A14F-AC22-40D36AB08948}" destId="{20866BF0-AB57-1E4D-BE19-2E9E860D7371}" srcOrd="1" destOrd="0" parTransId="{B6FD7E66-2A77-4D4F-AF7E-5BF7D3693C56}" sibTransId="{4E132BDD-581F-4942-9F13-B57C88735D7B}"/>
    <dgm:cxn modelId="{C500E1B5-1D88-8247-82D5-C62AD6887476}" type="presOf" srcId="{9F20E28C-9901-6B41-A030-15B5F3C558F6}" destId="{01E40AF9-DE1A-604D-B667-43BCB52E497D}" srcOrd="0" destOrd="0" presId="urn:microsoft.com/office/officeart/2005/8/layout/hProcess11"/>
    <dgm:cxn modelId="{0844D3B9-8548-284C-87A2-EC411BCEB5EF}" type="presOf" srcId="{7BF7ADDC-0413-2346-B54C-2EE03A62D9CF}" destId="{4B9EDAB8-D87A-114C-B2F4-D5B89373CDC9}" srcOrd="0" destOrd="0" presId="urn:microsoft.com/office/officeart/2005/8/layout/hProcess11"/>
    <dgm:cxn modelId="{914297BB-2916-B04D-9463-14AE3879FA13}" type="presOf" srcId="{20866BF0-AB57-1E4D-BE19-2E9E860D7371}" destId="{7B0B28C2-324F-D742-A447-DFFC1274C1C7}" srcOrd="0" destOrd="0" presId="urn:microsoft.com/office/officeart/2005/8/layout/hProcess11"/>
    <dgm:cxn modelId="{37935DBF-A0EF-8648-B44A-0D0FDBCA79BF}" srcId="{B79E4F3E-E825-A14F-AC22-40D36AB08948}" destId="{40F1197C-2365-AF47-827A-6F88618FD19F}" srcOrd="3" destOrd="0" parTransId="{BACEABF1-4A39-324E-ADB2-F12F3A747BF0}" sibTransId="{18024C99-066D-384E-BE1C-21F26AD36F04}"/>
    <dgm:cxn modelId="{79DE81C8-35AF-B647-ADB1-D270AA7D89B0}" type="presOf" srcId="{D7FE4BE1-92D0-554F-A016-19875210B3B7}" destId="{81C5E6E9-5D4A-BD47-9DA4-B6136789DE9E}" srcOrd="0" destOrd="0" presId="urn:microsoft.com/office/officeart/2005/8/layout/hProcess11"/>
    <dgm:cxn modelId="{04DBBDCE-474A-2948-971E-5E022DAE44F7}" type="presOf" srcId="{40F1197C-2365-AF47-827A-6F88618FD19F}" destId="{B4CFB028-C6D6-6A4F-8C79-F3F4ABEC1484}" srcOrd="0" destOrd="0" presId="urn:microsoft.com/office/officeart/2005/8/layout/hProcess11"/>
    <dgm:cxn modelId="{F016D5DB-FCA1-CA46-8D9C-6B3AE2B17F33}" srcId="{B79E4F3E-E825-A14F-AC22-40D36AB08948}" destId="{71217AE3-631D-8F46-A849-FDB2094E8C7B}" srcOrd="0" destOrd="0" parTransId="{EF24265B-5283-C745-B752-8A4D624E6783}" sibTransId="{946586EE-B6B7-F648-9C8E-F35193D8A061}"/>
    <dgm:cxn modelId="{953D5C03-5A77-E34F-8CC7-D43B148DFCE8}" type="presParOf" srcId="{2BE53F7C-98B7-9B4B-AF4B-FF4A355C0C13}" destId="{E91A9905-061A-D745-BC61-D6C06AC25874}" srcOrd="0" destOrd="0" presId="urn:microsoft.com/office/officeart/2005/8/layout/hProcess11"/>
    <dgm:cxn modelId="{E056C7DB-C179-AD4A-BF4C-5458903EC395}" type="presParOf" srcId="{2BE53F7C-98B7-9B4B-AF4B-FF4A355C0C13}" destId="{799ECF41-C437-A941-BD5E-0B154E7D5421}" srcOrd="1" destOrd="0" presId="urn:microsoft.com/office/officeart/2005/8/layout/hProcess11"/>
    <dgm:cxn modelId="{5BB4CAFC-BC54-6C4E-AF05-D3B4A1D35C84}" type="presParOf" srcId="{799ECF41-C437-A941-BD5E-0B154E7D5421}" destId="{EE9F8155-2046-404C-BE4F-55298D8CC37D}" srcOrd="0" destOrd="0" presId="urn:microsoft.com/office/officeart/2005/8/layout/hProcess11"/>
    <dgm:cxn modelId="{B50B46BE-387C-9A4D-8014-74E39F2C8750}" type="presParOf" srcId="{EE9F8155-2046-404C-BE4F-55298D8CC37D}" destId="{B5A30DD2-ABFC-3140-9F89-0458E147E179}" srcOrd="0" destOrd="0" presId="urn:microsoft.com/office/officeart/2005/8/layout/hProcess11"/>
    <dgm:cxn modelId="{DFD4EAC8-10AE-984A-9B44-427CF7D2AF12}" type="presParOf" srcId="{EE9F8155-2046-404C-BE4F-55298D8CC37D}" destId="{C30F84B5-BA9F-0147-8E08-D66E0D0CA3EB}" srcOrd="1" destOrd="0" presId="urn:microsoft.com/office/officeart/2005/8/layout/hProcess11"/>
    <dgm:cxn modelId="{FBA95BAB-57AC-7F43-877A-B7654C8DDBD7}" type="presParOf" srcId="{EE9F8155-2046-404C-BE4F-55298D8CC37D}" destId="{AF592E83-6D73-E846-9097-F0A19B8300CD}" srcOrd="2" destOrd="0" presId="urn:microsoft.com/office/officeart/2005/8/layout/hProcess11"/>
    <dgm:cxn modelId="{4C39A9A5-9BF5-2245-A853-58016321BAD7}" type="presParOf" srcId="{799ECF41-C437-A941-BD5E-0B154E7D5421}" destId="{B4CCA6AC-8675-9B40-B716-22B5A8F4FFCA}" srcOrd="1" destOrd="0" presId="urn:microsoft.com/office/officeart/2005/8/layout/hProcess11"/>
    <dgm:cxn modelId="{3736367D-12B4-8E4A-B7B4-289F81DABADE}" type="presParOf" srcId="{799ECF41-C437-A941-BD5E-0B154E7D5421}" destId="{D7DCB87E-8E8B-864D-98B1-662D0C6DB1BC}" srcOrd="2" destOrd="0" presId="urn:microsoft.com/office/officeart/2005/8/layout/hProcess11"/>
    <dgm:cxn modelId="{AA46F404-7D01-4F4E-A3D5-BF67C7A12648}" type="presParOf" srcId="{D7DCB87E-8E8B-864D-98B1-662D0C6DB1BC}" destId="{7B0B28C2-324F-D742-A447-DFFC1274C1C7}" srcOrd="0" destOrd="0" presId="urn:microsoft.com/office/officeart/2005/8/layout/hProcess11"/>
    <dgm:cxn modelId="{DD058ED5-9CF6-534B-BA32-E486CD179B69}" type="presParOf" srcId="{D7DCB87E-8E8B-864D-98B1-662D0C6DB1BC}" destId="{FB2C0A44-60DE-9646-9EC1-A6B92F3EAD5D}" srcOrd="1" destOrd="0" presId="urn:microsoft.com/office/officeart/2005/8/layout/hProcess11"/>
    <dgm:cxn modelId="{9CBD4C91-5DB0-B948-AEEC-F896F9CC0396}" type="presParOf" srcId="{D7DCB87E-8E8B-864D-98B1-662D0C6DB1BC}" destId="{F67612CF-5307-C843-B2B8-20C0C9F09B1B}" srcOrd="2" destOrd="0" presId="urn:microsoft.com/office/officeart/2005/8/layout/hProcess11"/>
    <dgm:cxn modelId="{8DF0583C-4231-FD4D-9ECD-8EF5BFE53B6A}" type="presParOf" srcId="{799ECF41-C437-A941-BD5E-0B154E7D5421}" destId="{8D5CF779-4586-E94F-8676-3845B932EF60}" srcOrd="3" destOrd="0" presId="urn:microsoft.com/office/officeart/2005/8/layout/hProcess11"/>
    <dgm:cxn modelId="{DDB8804F-5BC9-ED43-90C1-AC5E41CC450D}" type="presParOf" srcId="{799ECF41-C437-A941-BD5E-0B154E7D5421}" destId="{5262F5CF-F537-A544-816C-E44F47BE2A5C}" srcOrd="4" destOrd="0" presId="urn:microsoft.com/office/officeart/2005/8/layout/hProcess11"/>
    <dgm:cxn modelId="{A31BC1DC-BACD-C94D-A841-3F07F763934D}" type="presParOf" srcId="{5262F5CF-F537-A544-816C-E44F47BE2A5C}" destId="{4B9EDAB8-D87A-114C-B2F4-D5B89373CDC9}" srcOrd="0" destOrd="0" presId="urn:microsoft.com/office/officeart/2005/8/layout/hProcess11"/>
    <dgm:cxn modelId="{B4A40856-3F0D-954E-8929-F27B37785E94}" type="presParOf" srcId="{5262F5CF-F537-A544-816C-E44F47BE2A5C}" destId="{0FDB4F48-FF21-6144-A6EF-C1D01DB6D89B}" srcOrd="1" destOrd="0" presId="urn:microsoft.com/office/officeart/2005/8/layout/hProcess11"/>
    <dgm:cxn modelId="{CA11EA26-6E64-204E-8CC7-1F57672BDA7E}" type="presParOf" srcId="{5262F5CF-F537-A544-816C-E44F47BE2A5C}" destId="{8F346469-4F72-4E49-8D28-B83998B50BFA}" srcOrd="2" destOrd="0" presId="urn:microsoft.com/office/officeart/2005/8/layout/hProcess11"/>
    <dgm:cxn modelId="{BF02303E-CDDE-EC41-8D35-3E2B605B82D2}" type="presParOf" srcId="{799ECF41-C437-A941-BD5E-0B154E7D5421}" destId="{29DA415A-07FC-C848-8011-958E3A22A899}" srcOrd="5" destOrd="0" presId="urn:microsoft.com/office/officeart/2005/8/layout/hProcess11"/>
    <dgm:cxn modelId="{BE7CCE74-3D63-C043-84F9-12581DEBC180}" type="presParOf" srcId="{799ECF41-C437-A941-BD5E-0B154E7D5421}" destId="{CE81856B-5A86-394B-8A85-CC115AC08A36}" srcOrd="6" destOrd="0" presId="urn:microsoft.com/office/officeart/2005/8/layout/hProcess11"/>
    <dgm:cxn modelId="{1BCFE9D5-87FC-4241-8BD6-C2AD7DE87DEF}" type="presParOf" srcId="{CE81856B-5A86-394B-8A85-CC115AC08A36}" destId="{B4CFB028-C6D6-6A4F-8C79-F3F4ABEC1484}" srcOrd="0" destOrd="0" presId="urn:microsoft.com/office/officeart/2005/8/layout/hProcess11"/>
    <dgm:cxn modelId="{C5FE433D-5767-8F46-95C6-BC7D7CFC3741}" type="presParOf" srcId="{CE81856B-5A86-394B-8A85-CC115AC08A36}" destId="{821B6E5F-04C7-DB49-8FD1-766779F2485A}" srcOrd="1" destOrd="0" presId="urn:microsoft.com/office/officeart/2005/8/layout/hProcess11"/>
    <dgm:cxn modelId="{D77E7177-1898-AB44-B906-DE73B1F754FE}" type="presParOf" srcId="{CE81856B-5A86-394B-8A85-CC115AC08A36}" destId="{1710B7C6-C240-2E4F-8FF6-1A25A9DA4237}" srcOrd="2" destOrd="0" presId="urn:microsoft.com/office/officeart/2005/8/layout/hProcess11"/>
    <dgm:cxn modelId="{8FC27A2B-1C21-224F-9E8A-248560F41987}" type="presParOf" srcId="{799ECF41-C437-A941-BD5E-0B154E7D5421}" destId="{AEEDDA79-9982-E14E-8B69-846A0C2200C1}" srcOrd="7" destOrd="0" presId="urn:microsoft.com/office/officeart/2005/8/layout/hProcess11"/>
    <dgm:cxn modelId="{C1BE92BC-8081-D644-92E0-BF3BBDC50A78}" type="presParOf" srcId="{799ECF41-C437-A941-BD5E-0B154E7D5421}" destId="{B4CEEA92-C07D-6C44-B3B4-2BEF55079C1E}" srcOrd="8" destOrd="0" presId="urn:microsoft.com/office/officeart/2005/8/layout/hProcess11"/>
    <dgm:cxn modelId="{864176F5-19C1-2542-A327-57755A897670}" type="presParOf" srcId="{B4CEEA92-C07D-6C44-B3B4-2BEF55079C1E}" destId="{76E1E296-865C-944D-9FC8-B98BDB5F9A86}" srcOrd="0" destOrd="0" presId="urn:microsoft.com/office/officeart/2005/8/layout/hProcess11"/>
    <dgm:cxn modelId="{927AF8BE-188A-4840-8FA8-8C03E4641EC3}" type="presParOf" srcId="{B4CEEA92-C07D-6C44-B3B4-2BEF55079C1E}" destId="{B53C0E48-DAC4-354E-B7D2-A3FFBD18B707}" srcOrd="1" destOrd="0" presId="urn:microsoft.com/office/officeart/2005/8/layout/hProcess11"/>
    <dgm:cxn modelId="{4399CF92-2AFC-1B4B-B8E1-6A5E6779CC08}" type="presParOf" srcId="{B4CEEA92-C07D-6C44-B3B4-2BEF55079C1E}" destId="{BC17D632-DCD7-C549-ABF7-26FF4CAFECE4}" srcOrd="2" destOrd="0" presId="urn:microsoft.com/office/officeart/2005/8/layout/hProcess11"/>
    <dgm:cxn modelId="{DF5EF2DA-7AF1-8649-9118-F7EDA091C08E}" type="presParOf" srcId="{799ECF41-C437-A941-BD5E-0B154E7D5421}" destId="{60D9BCA3-3897-3942-BC74-56CCB6C374A2}" srcOrd="9" destOrd="0" presId="urn:microsoft.com/office/officeart/2005/8/layout/hProcess11"/>
    <dgm:cxn modelId="{978D593B-C37E-8944-BA4A-9E569B3B5A66}" type="presParOf" srcId="{799ECF41-C437-A941-BD5E-0B154E7D5421}" destId="{79AECB5E-3569-1F4C-A4FD-4F1A38466A50}" srcOrd="10" destOrd="0" presId="urn:microsoft.com/office/officeart/2005/8/layout/hProcess11"/>
    <dgm:cxn modelId="{2F47D4B6-1CC0-BB45-91DD-C4C1E4DB857A}" type="presParOf" srcId="{79AECB5E-3569-1F4C-A4FD-4F1A38466A50}" destId="{81C5E6E9-5D4A-BD47-9DA4-B6136789DE9E}" srcOrd="0" destOrd="0" presId="urn:microsoft.com/office/officeart/2005/8/layout/hProcess11"/>
    <dgm:cxn modelId="{B2E32735-887E-B64D-BF71-2B806830F583}" type="presParOf" srcId="{79AECB5E-3569-1F4C-A4FD-4F1A38466A50}" destId="{6CBCBB0A-BB42-DF46-A757-B9A3347F6D85}" srcOrd="1" destOrd="0" presId="urn:microsoft.com/office/officeart/2005/8/layout/hProcess11"/>
    <dgm:cxn modelId="{5B22596A-6330-EB43-8F0E-20FDB427303E}" type="presParOf" srcId="{79AECB5E-3569-1F4C-A4FD-4F1A38466A50}" destId="{90B77013-27F2-944C-A33E-D2B6D59CAD4E}" srcOrd="2" destOrd="0" presId="urn:microsoft.com/office/officeart/2005/8/layout/hProcess11"/>
    <dgm:cxn modelId="{D0F46B80-8017-114E-810A-D724DF6ED4E7}" type="presParOf" srcId="{799ECF41-C437-A941-BD5E-0B154E7D5421}" destId="{0771DCC1-18BE-6E41-BF8D-F2A8F0D2D888}" srcOrd="11" destOrd="0" presId="urn:microsoft.com/office/officeart/2005/8/layout/hProcess11"/>
    <dgm:cxn modelId="{248D71BA-B853-1948-B3A7-A9CF69CDA68F}" type="presParOf" srcId="{799ECF41-C437-A941-BD5E-0B154E7D5421}" destId="{5F30ED92-4440-2E43-ABA0-D71AE89C414B}" srcOrd="12" destOrd="0" presId="urn:microsoft.com/office/officeart/2005/8/layout/hProcess11"/>
    <dgm:cxn modelId="{F1C1C60B-8A05-5943-84C3-604A25024999}" type="presParOf" srcId="{5F30ED92-4440-2E43-ABA0-D71AE89C414B}" destId="{01E40AF9-DE1A-604D-B667-43BCB52E497D}" srcOrd="0" destOrd="0" presId="urn:microsoft.com/office/officeart/2005/8/layout/hProcess11"/>
    <dgm:cxn modelId="{5EA34BFE-6330-D44F-9407-2EE44F4156EB}" type="presParOf" srcId="{5F30ED92-4440-2E43-ABA0-D71AE89C414B}" destId="{7F005F52-72B7-9749-A665-A9B276AB63BA}" srcOrd="1" destOrd="0" presId="urn:microsoft.com/office/officeart/2005/8/layout/hProcess11"/>
    <dgm:cxn modelId="{466F1EFE-8C96-744A-B3D5-9A641E9E453D}" type="presParOf" srcId="{5F30ED92-4440-2E43-ABA0-D71AE89C414B}" destId="{CE7FE6CD-C8FE-F449-B25D-3425841724EE}"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AA24E9-275D-4DA7-87E0-A49BA9359EC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85B5AD6-AB38-4AE6-8900-F6751E1D51DF}">
      <dgm:prSet/>
      <dgm:spPr/>
      <dgm:t>
        <a:bodyPr/>
        <a:lstStyle/>
        <a:p>
          <a:pPr>
            <a:lnSpc>
              <a:spcPct val="100000"/>
            </a:lnSpc>
          </a:pPr>
          <a:r>
            <a:rPr lang="en-US"/>
            <a:t>The BC Farmers' Markets member market that has the MOST check ins on the </a:t>
          </a:r>
          <a:r>
            <a:rPr lang="en-US" b="1"/>
            <a:t>BC Farmers' Market Tasting Passport App</a:t>
          </a:r>
          <a:r>
            <a:rPr lang="en-US"/>
            <a:t> from June 15th to September 15th will win this amazing prize!</a:t>
          </a:r>
        </a:p>
      </dgm:t>
    </dgm:pt>
    <dgm:pt modelId="{7F425C70-120B-41F2-9C31-F0ED01A814E6}" type="parTrans" cxnId="{EE2F143B-09D2-4AC8-B2E5-B063E085F9F4}">
      <dgm:prSet/>
      <dgm:spPr/>
      <dgm:t>
        <a:bodyPr/>
        <a:lstStyle/>
        <a:p>
          <a:endParaRPr lang="en-US"/>
        </a:p>
      </dgm:t>
    </dgm:pt>
    <dgm:pt modelId="{2D7CCCC9-BF2A-4700-982A-55D53C872A1D}" type="sibTrans" cxnId="{EE2F143B-09D2-4AC8-B2E5-B063E085F9F4}">
      <dgm:prSet/>
      <dgm:spPr/>
      <dgm:t>
        <a:bodyPr/>
        <a:lstStyle/>
        <a:p>
          <a:endParaRPr lang="en-US"/>
        </a:p>
      </dgm:t>
    </dgm:pt>
    <dgm:pt modelId="{3F17FC34-4BFD-401C-924F-664CFB994C1A}">
      <dgm:prSet/>
      <dgm:spPr/>
      <dgm:t>
        <a:bodyPr/>
        <a:lstStyle/>
        <a:p>
          <a:pPr>
            <a:lnSpc>
              <a:spcPct val="100000"/>
            </a:lnSpc>
          </a:pPr>
          <a:r>
            <a:rPr lang="en-US"/>
            <a:t>To keep things fair, we’ll be calculating check-ins relative to your visitor counts from your 2023 Economic Impact Study. We’re working on the mathing so everyone has a fair shot at a FREE conference ticket! </a:t>
          </a:r>
        </a:p>
      </dgm:t>
    </dgm:pt>
    <dgm:pt modelId="{7AEAD906-6208-45D7-91CE-3D58AC4199EE}" type="parTrans" cxnId="{E33EDDDD-D109-480C-AB62-DB678BB0BA17}">
      <dgm:prSet/>
      <dgm:spPr/>
      <dgm:t>
        <a:bodyPr/>
        <a:lstStyle/>
        <a:p>
          <a:endParaRPr lang="en-US"/>
        </a:p>
      </dgm:t>
    </dgm:pt>
    <dgm:pt modelId="{02EB4A8C-B428-4303-9422-29F1CDBF87B2}" type="sibTrans" cxnId="{E33EDDDD-D109-480C-AB62-DB678BB0BA17}">
      <dgm:prSet/>
      <dgm:spPr/>
      <dgm:t>
        <a:bodyPr/>
        <a:lstStyle/>
        <a:p>
          <a:endParaRPr lang="en-US"/>
        </a:p>
      </dgm:t>
    </dgm:pt>
    <dgm:pt modelId="{97708BB2-2CB2-4AD6-90F8-652A7C024AC5}">
      <dgm:prSet/>
      <dgm:spPr/>
      <dgm:t>
        <a:bodyPr/>
        <a:lstStyle/>
        <a:p>
          <a:pPr>
            <a:lnSpc>
              <a:spcPct val="100000"/>
            </a:lnSpc>
          </a:pPr>
          <a:r>
            <a:rPr lang="en-US" b="1" i="1"/>
            <a:t>Make sure your App listing is up to date and is working!</a:t>
          </a:r>
          <a:endParaRPr lang="en-US"/>
        </a:p>
      </dgm:t>
    </dgm:pt>
    <dgm:pt modelId="{37D1B1EE-8C23-4D48-81DD-66087BA6AE31}" type="parTrans" cxnId="{D393EA96-44ED-4154-8574-EABF0E70BC1A}">
      <dgm:prSet/>
      <dgm:spPr/>
      <dgm:t>
        <a:bodyPr/>
        <a:lstStyle/>
        <a:p>
          <a:endParaRPr lang="en-US"/>
        </a:p>
      </dgm:t>
    </dgm:pt>
    <dgm:pt modelId="{C40BFE65-DAA9-4111-A388-7DE459750B69}" type="sibTrans" cxnId="{D393EA96-44ED-4154-8574-EABF0E70BC1A}">
      <dgm:prSet/>
      <dgm:spPr/>
      <dgm:t>
        <a:bodyPr/>
        <a:lstStyle/>
        <a:p>
          <a:endParaRPr lang="en-US"/>
        </a:p>
      </dgm:t>
    </dgm:pt>
    <dgm:pt modelId="{DB58D141-9410-4F40-9FEA-2CC4E2359EB2}" type="pres">
      <dgm:prSet presAssocID="{BAAA24E9-275D-4DA7-87E0-A49BA9359EC9}" presName="root" presStyleCnt="0">
        <dgm:presLayoutVars>
          <dgm:dir/>
          <dgm:resizeHandles val="exact"/>
        </dgm:presLayoutVars>
      </dgm:prSet>
      <dgm:spPr/>
    </dgm:pt>
    <dgm:pt modelId="{956DD174-A9A7-44C7-B327-80B399E86DA5}" type="pres">
      <dgm:prSet presAssocID="{D85B5AD6-AB38-4AE6-8900-F6751E1D51DF}" presName="compNode" presStyleCnt="0"/>
      <dgm:spPr/>
    </dgm:pt>
    <dgm:pt modelId="{32103B62-DBA1-4D70-BB58-39D1098D29EB}" type="pres">
      <dgm:prSet presAssocID="{D85B5AD6-AB38-4AE6-8900-F6751E1D51DF}" presName="bgRect" presStyleLbl="bgShp" presStyleIdx="0" presStyleCnt="3"/>
      <dgm:spPr/>
    </dgm:pt>
    <dgm:pt modelId="{D70346D5-BFA4-44F6-8726-F2DE3A5D4655}" type="pres">
      <dgm:prSet presAssocID="{D85B5AD6-AB38-4AE6-8900-F6751E1D51D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arm scene"/>
        </a:ext>
      </dgm:extLst>
    </dgm:pt>
    <dgm:pt modelId="{360FE377-138C-454E-AAAA-75A8A39F6CEA}" type="pres">
      <dgm:prSet presAssocID="{D85B5AD6-AB38-4AE6-8900-F6751E1D51DF}" presName="spaceRect" presStyleCnt="0"/>
      <dgm:spPr/>
    </dgm:pt>
    <dgm:pt modelId="{587FAFAC-013B-4A03-AF81-77175A1BB938}" type="pres">
      <dgm:prSet presAssocID="{D85B5AD6-AB38-4AE6-8900-F6751E1D51DF}" presName="parTx" presStyleLbl="revTx" presStyleIdx="0" presStyleCnt="3">
        <dgm:presLayoutVars>
          <dgm:chMax val="0"/>
          <dgm:chPref val="0"/>
        </dgm:presLayoutVars>
      </dgm:prSet>
      <dgm:spPr/>
    </dgm:pt>
    <dgm:pt modelId="{E67C2A14-0475-4558-8B30-EDE4CEEC7828}" type="pres">
      <dgm:prSet presAssocID="{2D7CCCC9-BF2A-4700-982A-55D53C872A1D}" presName="sibTrans" presStyleCnt="0"/>
      <dgm:spPr/>
    </dgm:pt>
    <dgm:pt modelId="{C429923D-6E01-442F-BF62-C2C135A3B673}" type="pres">
      <dgm:prSet presAssocID="{3F17FC34-4BFD-401C-924F-664CFB994C1A}" presName="compNode" presStyleCnt="0"/>
      <dgm:spPr/>
    </dgm:pt>
    <dgm:pt modelId="{9B5E4EA1-4F0E-41A1-874E-137A6C22B3B3}" type="pres">
      <dgm:prSet presAssocID="{3F17FC34-4BFD-401C-924F-664CFB994C1A}" presName="bgRect" presStyleLbl="bgShp" presStyleIdx="1" presStyleCnt="3"/>
      <dgm:spPr/>
    </dgm:pt>
    <dgm:pt modelId="{6212EA80-6B1D-4C86-B3FC-8F59B2BD53C9}" type="pres">
      <dgm:prSet presAssocID="{3F17FC34-4BFD-401C-924F-664CFB994C1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culator"/>
        </a:ext>
      </dgm:extLst>
    </dgm:pt>
    <dgm:pt modelId="{A3FBB737-905C-4967-B094-0C48AF52724D}" type="pres">
      <dgm:prSet presAssocID="{3F17FC34-4BFD-401C-924F-664CFB994C1A}" presName="spaceRect" presStyleCnt="0"/>
      <dgm:spPr/>
    </dgm:pt>
    <dgm:pt modelId="{EE31BDCA-900F-467C-9786-54371391A46F}" type="pres">
      <dgm:prSet presAssocID="{3F17FC34-4BFD-401C-924F-664CFB994C1A}" presName="parTx" presStyleLbl="revTx" presStyleIdx="1" presStyleCnt="3">
        <dgm:presLayoutVars>
          <dgm:chMax val="0"/>
          <dgm:chPref val="0"/>
        </dgm:presLayoutVars>
      </dgm:prSet>
      <dgm:spPr/>
    </dgm:pt>
    <dgm:pt modelId="{EC0A1747-BF15-4EE4-88CD-DB80277E1148}" type="pres">
      <dgm:prSet presAssocID="{02EB4A8C-B428-4303-9422-29F1CDBF87B2}" presName="sibTrans" presStyleCnt="0"/>
      <dgm:spPr/>
    </dgm:pt>
    <dgm:pt modelId="{05B3D754-C1AF-464B-8333-BEC48D59B610}" type="pres">
      <dgm:prSet presAssocID="{97708BB2-2CB2-4AD6-90F8-652A7C024AC5}" presName="compNode" presStyleCnt="0"/>
      <dgm:spPr/>
    </dgm:pt>
    <dgm:pt modelId="{41BD21C1-B9CC-4F54-A41D-62D7D93285EB}" type="pres">
      <dgm:prSet presAssocID="{97708BB2-2CB2-4AD6-90F8-652A7C024AC5}" presName="bgRect" presStyleLbl="bgShp" presStyleIdx="2" presStyleCnt="3"/>
      <dgm:spPr/>
    </dgm:pt>
    <dgm:pt modelId="{0ECD06DD-1554-4EB7-941C-4F04F03B58CA}" type="pres">
      <dgm:prSet presAssocID="{97708BB2-2CB2-4AD6-90F8-652A7C024AC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aily Calendar"/>
        </a:ext>
      </dgm:extLst>
    </dgm:pt>
    <dgm:pt modelId="{57C032CC-33E6-4162-8232-28B314F25E79}" type="pres">
      <dgm:prSet presAssocID="{97708BB2-2CB2-4AD6-90F8-652A7C024AC5}" presName="spaceRect" presStyleCnt="0"/>
      <dgm:spPr/>
    </dgm:pt>
    <dgm:pt modelId="{38AD7256-E972-4940-98B4-5215E4A25130}" type="pres">
      <dgm:prSet presAssocID="{97708BB2-2CB2-4AD6-90F8-652A7C024AC5}" presName="parTx" presStyleLbl="revTx" presStyleIdx="2" presStyleCnt="3">
        <dgm:presLayoutVars>
          <dgm:chMax val="0"/>
          <dgm:chPref val="0"/>
        </dgm:presLayoutVars>
      </dgm:prSet>
      <dgm:spPr/>
    </dgm:pt>
  </dgm:ptLst>
  <dgm:cxnLst>
    <dgm:cxn modelId="{9BADC905-5FBC-4ECF-BE03-BE5E65D202B7}" type="presOf" srcId="{D85B5AD6-AB38-4AE6-8900-F6751E1D51DF}" destId="{587FAFAC-013B-4A03-AF81-77175A1BB938}" srcOrd="0" destOrd="0" presId="urn:microsoft.com/office/officeart/2018/2/layout/IconVerticalSolidList"/>
    <dgm:cxn modelId="{2B608820-645C-4DC8-A11F-B7E96219BFA5}" type="presOf" srcId="{97708BB2-2CB2-4AD6-90F8-652A7C024AC5}" destId="{38AD7256-E972-4940-98B4-5215E4A25130}" srcOrd="0" destOrd="0" presId="urn:microsoft.com/office/officeart/2018/2/layout/IconVerticalSolidList"/>
    <dgm:cxn modelId="{6B82DD34-411B-4889-A639-D19D0B56F876}" type="presOf" srcId="{BAAA24E9-275D-4DA7-87E0-A49BA9359EC9}" destId="{DB58D141-9410-4F40-9FEA-2CC4E2359EB2}" srcOrd="0" destOrd="0" presId="urn:microsoft.com/office/officeart/2018/2/layout/IconVerticalSolidList"/>
    <dgm:cxn modelId="{EE2F143B-09D2-4AC8-B2E5-B063E085F9F4}" srcId="{BAAA24E9-275D-4DA7-87E0-A49BA9359EC9}" destId="{D85B5AD6-AB38-4AE6-8900-F6751E1D51DF}" srcOrd="0" destOrd="0" parTransId="{7F425C70-120B-41F2-9C31-F0ED01A814E6}" sibTransId="{2D7CCCC9-BF2A-4700-982A-55D53C872A1D}"/>
    <dgm:cxn modelId="{D393EA96-44ED-4154-8574-EABF0E70BC1A}" srcId="{BAAA24E9-275D-4DA7-87E0-A49BA9359EC9}" destId="{97708BB2-2CB2-4AD6-90F8-652A7C024AC5}" srcOrd="2" destOrd="0" parTransId="{37D1B1EE-8C23-4D48-81DD-66087BA6AE31}" sibTransId="{C40BFE65-DAA9-4111-A388-7DE459750B69}"/>
    <dgm:cxn modelId="{BE9ECCA7-281C-4125-B802-C88C7C8D61BA}" type="presOf" srcId="{3F17FC34-4BFD-401C-924F-664CFB994C1A}" destId="{EE31BDCA-900F-467C-9786-54371391A46F}" srcOrd="0" destOrd="0" presId="urn:microsoft.com/office/officeart/2018/2/layout/IconVerticalSolidList"/>
    <dgm:cxn modelId="{E33EDDDD-D109-480C-AB62-DB678BB0BA17}" srcId="{BAAA24E9-275D-4DA7-87E0-A49BA9359EC9}" destId="{3F17FC34-4BFD-401C-924F-664CFB994C1A}" srcOrd="1" destOrd="0" parTransId="{7AEAD906-6208-45D7-91CE-3D58AC4199EE}" sibTransId="{02EB4A8C-B428-4303-9422-29F1CDBF87B2}"/>
    <dgm:cxn modelId="{A99D578D-FF92-442D-8490-6498CF877F87}" type="presParOf" srcId="{DB58D141-9410-4F40-9FEA-2CC4E2359EB2}" destId="{956DD174-A9A7-44C7-B327-80B399E86DA5}" srcOrd="0" destOrd="0" presId="urn:microsoft.com/office/officeart/2018/2/layout/IconVerticalSolidList"/>
    <dgm:cxn modelId="{966682FD-596D-47AB-B1B0-191AAEFDB2E5}" type="presParOf" srcId="{956DD174-A9A7-44C7-B327-80B399E86DA5}" destId="{32103B62-DBA1-4D70-BB58-39D1098D29EB}" srcOrd="0" destOrd="0" presId="urn:microsoft.com/office/officeart/2018/2/layout/IconVerticalSolidList"/>
    <dgm:cxn modelId="{1D7C797A-F7F2-4038-837E-D648AF468AA4}" type="presParOf" srcId="{956DD174-A9A7-44C7-B327-80B399E86DA5}" destId="{D70346D5-BFA4-44F6-8726-F2DE3A5D4655}" srcOrd="1" destOrd="0" presId="urn:microsoft.com/office/officeart/2018/2/layout/IconVerticalSolidList"/>
    <dgm:cxn modelId="{FC1F73C3-A044-404D-9DF5-14ADE4FECE4F}" type="presParOf" srcId="{956DD174-A9A7-44C7-B327-80B399E86DA5}" destId="{360FE377-138C-454E-AAAA-75A8A39F6CEA}" srcOrd="2" destOrd="0" presId="urn:microsoft.com/office/officeart/2018/2/layout/IconVerticalSolidList"/>
    <dgm:cxn modelId="{9F3DA163-EF81-4ED7-9F4D-6A7499DC2ECF}" type="presParOf" srcId="{956DD174-A9A7-44C7-B327-80B399E86DA5}" destId="{587FAFAC-013B-4A03-AF81-77175A1BB938}" srcOrd="3" destOrd="0" presId="urn:microsoft.com/office/officeart/2018/2/layout/IconVerticalSolidList"/>
    <dgm:cxn modelId="{778F986B-5192-4BE1-81BB-82222E637CCB}" type="presParOf" srcId="{DB58D141-9410-4F40-9FEA-2CC4E2359EB2}" destId="{E67C2A14-0475-4558-8B30-EDE4CEEC7828}" srcOrd="1" destOrd="0" presId="urn:microsoft.com/office/officeart/2018/2/layout/IconVerticalSolidList"/>
    <dgm:cxn modelId="{5D1110F7-2CC1-4CDE-8627-95ED18C97B48}" type="presParOf" srcId="{DB58D141-9410-4F40-9FEA-2CC4E2359EB2}" destId="{C429923D-6E01-442F-BF62-C2C135A3B673}" srcOrd="2" destOrd="0" presId="urn:microsoft.com/office/officeart/2018/2/layout/IconVerticalSolidList"/>
    <dgm:cxn modelId="{29889A76-D8FB-41DC-B794-62F474C236B5}" type="presParOf" srcId="{C429923D-6E01-442F-BF62-C2C135A3B673}" destId="{9B5E4EA1-4F0E-41A1-874E-137A6C22B3B3}" srcOrd="0" destOrd="0" presId="urn:microsoft.com/office/officeart/2018/2/layout/IconVerticalSolidList"/>
    <dgm:cxn modelId="{714121E1-EABA-4F19-BD00-7ED4CE356779}" type="presParOf" srcId="{C429923D-6E01-442F-BF62-C2C135A3B673}" destId="{6212EA80-6B1D-4C86-B3FC-8F59B2BD53C9}" srcOrd="1" destOrd="0" presId="urn:microsoft.com/office/officeart/2018/2/layout/IconVerticalSolidList"/>
    <dgm:cxn modelId="{05B33ACB-0F73-4E42-B561-7F6BBAB6518D}" type="presParOf" srcId="{C429923D-6E01-442F-BF62-C2C135A3B673}" destId="{A3FBB737-905C-4967-B094-0C48AF52724D}" srcOrd="2" destOrd="0" presId="urn:microsoft.com/office/officeart/2018/2/layout/IconVerticalSolidList"/>
    <dgm:cxn modelId="{CFDE402B-018B-4B79-825E-03E557CB5DF1}" type="presParOf" srcId="{C429923D-6E01-442F-BF62-C2C135A3B673}" destId="{EE31BDCA-900F-467C-9786-54371391A46F}" srcOrd="3" destOrd="0" presId="urn:microsoft.com/office/officeart/2018/2/layout/IconVerticalSolidList"/>
    <dgm:cxn modelId="{91E1B505-EF5E-4E1B-9A9B-FD980AF8D2D2}" type="presParOf" srcId="{DB58D141-9410-4F40-9FEA-2CC4E2359EB2}" destId="{EC0A1747-BF15-4EE4-88CD-DB80277E1148}" srcOrd="3" destOrd="0" presId="urn:microsoft.com/office/officeart/2018/2/layout/IconVerticalSolidList"/>
    <dgm:cxn modelId="{AF030B94-4841-4F56-B952-92686BFAE832}" type="presParOf" srcId="{DB58D141-9410-4F40-9FEA-2CC4E2359EB2}" destId="{05B3D754-C1AF-464B-8333-BEC48D59B610}" srcOrd="4" destOrd="0" presId="urn:microsoft.com/office/officeart/2018/2/layout/IconVerticalSolidList"/>
    <dgm:cxn modelId="{352884B7-2E07-44E4-B753-3D768987BCD2}" type="presParOf" srcId="{05B3D754-C1AF-464B-8333-BEC48D59B610}" destId="{41BD21C1-B9CC-4F54-A41D-62D7D93285EB}" srcOrd="0" destOrd="0" presId="urn:microsoft.com/office/officeart/2018/2/layout/IconVerticalSolidList"/>
    <dgm:cxn modelId="{D27E5C0F-9E9F-49FA-A277-F0FBF236A897}" type="presParOf" srcId="{05B3D754-C1AF-464B-8333-BEC48D59B610}" destId="{0ECD06DD-1554-4EB7-941C-4F04F03B58CA}" srcOrd="1" destOrd="0" presId="urn:microsoft.com/office/officeart/2018/2/layout/IconVerticalSolidList"/>
    <dgm:cxn modelId="{4AD2C507-013C-40C5-81ED-1066224BB40A}" type="presParOf" srcId="{05B3D754-C1AF-464B-8333-BEC48D59B610}" destId="{57C032CC-33E6-4162-8232-28B314F25E79}" srcOrd="2" destOrd="0" presId="urn:microsoft.com/office/officeart/2018/2/layout/IconVerticalSolidList"/>
    <dgm:cxn modelId="{CCD441E3-9C30-456D-A708-0206DDE06F13}" type="presParOf" srcId="{05B3D754-C1AF-464B-8333-BEC48D59B610}" destId="{38AD7256-E972-4940-98B4-5215E4A2513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3A66F1-52D3-451E-8A14-D16B48F345C7}" type="doc">
      <dgm:prSet loTypeId="urn:microsoft.com/office/officeart/2009/3/layout/SubStepProcess" loCatId="process" qsTypeId="urn:microsoft.com/office/officeart/2005/8/quickstyle/simple1" qsCatId="simple" csTypeId="urn:microsoft.com/office/officeart/2005/8/colors/accent0_3" csCatId="mainScheme" phldr="1"/>
      <dgm:spPr/>
      <dgm:t>
        <a:bodyPr/>
        <a:lstStyle/>
        <a:p>
          <a:endParaRPr lang="en-US"/>
        </a:p>
      </dgm:t>
    </dgm:pt>
    <dgm:pt modelId="{08C083D1-0F95-4F2D-8EF8-946A5DB2510B}">
      <dgm:prSet/>
      <dgm:spPr>
        <a:solidFill>
          <a:schemeClr val="accent2">
            <a:lumMod val="60000"/>
            <a:lumOff val="40000"/>
          </a:schemeClr>
        </a:solidFill>
      </dgm:spPr>
      <dgm:t>
        <a:bodyPr/>
        <a:lstStyle/>
        <a:p>
          <a:r>
            <a:rPr lang="en-US" b="1">
              <a:solidFill>
                <a:schemeClr val="tx1">
                  <a:lumMod val="75000"/>
                  <a:lumOff val="25000"/>
                </a:schemeClr>
              </a:solidFill>
              <a:latin typeface="Overpass Light" pitchFamily="2" charset="77"/>
            </a:rPr>
            <a:t>WEEKLY</a:t>
          </a:r>
        </a:p>
        <a:p>
          <a:r>
            <a:rPr lang="en-US">
              <a:solidFill>
                <a:schemeClr val="tx1">
                  <a:lumMod val="75000"/>
                  <a:lumOff val="25000"/>
                </a:schemeClr>
              </a:solidFill>
              <a:latin typeface="Overpass Light" pitchFamily="2" charset="77"/>
            </a:rPr>
            <a:t>Coupons Redeemed </a:t>
          </a:r>
          <a:r>
            <a:rPr lang="en-US">
              <a:solidFill>
                <a:schemeClr val="tx1">
                  <a:lumMod val="75000"/>
                  <a:lumOff val="25000"/>
                </a:schemeClr>
              </a:solidFill>
              <a:latin typeface="Overpass Light" pitchFamily="2" charset="77"/>
              <a:hlinkClick xmlns:r="http://schemas.openxmlformats.org/officeDocument/2006/relationships" r:id="rId1"/>
            </a:rPr>
            <a:t>Report</a:t>
          </a:r>
          <a:endParaRPr lang="en-US"/>
        </a:p>
      </dgm:t>
    </dgm:pt>
    <dgm:pt modelId="{8EE43383-F581-48F0-9D1F-D6320AD6651A}" type="parTrans" cxnId="{48F53672-75F0-4FA5-98FB-2F4919AFE61E}">
      <dgm:prSet/>
      <dgm:spPr/>
      <dgm:t>
        <a:bodyPr/>
        <a:lstStyle/>
        <a:p>
          <a:endParaRPr lang="en-US"/>
        </a:p>
      </dgm:t>
    </dgm:pt>
    <dgm:pt modelId="{DC077D96-76DA-4B8D-BBDE-641F1CE08B58}" type="sibTrans" cxnId="{48F53672-75F0-4FA5-98FB-2F4919AFE61E}">
      <dgm:prSet phldrT="1" phldr="0"/>
      <dgm:spPr>
        <a:solidFill>
          <a:schemeClr val="accent2">
            <a:lumMod val="75000"/>
          </a:schemeClr>
        </a:solidFill>
      </dgm:spPr>
      <dgm:t>
        <a:bodyPr/>
        <a:lstStyle/>
        <a:p>
          <a:endParaRPr lang="en-US"/>
        </a:p>
      </dgm:t>
    </dgm:pt>
    <dgm:pt modelId="{75354D93-50CF-4201-9ECA-B2CDBB0F0FC9}">
      <dgm:prSet/>
      <dgm:spPr>
        <a:solidFill>
          <a:schemeClr val="accent2">
            <a:lumMod val="60000"/>
            <a:lumOff val="40000"/>
          </a:schemeClr>
        </a:solidFill>
      </dgm:spPr>
      <dgm:t>
        <a:bodyPr/>
        <a:lstStyle/>
        <a:p>
          <a:r>
            <a:rPr lang="en-US" b="1">
              <a:solidFill>
                <a:schemeClr val="tx1">
                  <a:lumMod val="75000"/>
                  <a:lumOff val="25000"/>
                </a:schemeClr>
              </a:solidFill>
              <a:latin typeface="Overpass Light" pitchFamily="2" charset="77"/>
            </a:rPr>
            <a:t>ANNUAL</a:t>
          </a:r>
        </a:p>
        <a:p>
          <a:r>
            <a:rPr lang="en-US">
              <a:solidFill>
                <a:schemeClr val="tx1">
                  <a:lumMod val="75000"/>
                  <a:lumOff val="25000"/>
                </a:schemeClr>
              </a:solidFill>
              <a:latin typeface="Overpass Light" pitchFamily="2" charset="77"/>
            </a:rPr>
            <a:t>Vendor Report</a:t>
          </a:r>
          <a:endParaRPr lang="en-US"/>
        </a:p>
      </dgm:t>
    </dgm:pt>
    <dgm:pt modelId="{87A9BEA7-D7F0-4F4C-A71D-CA319A5F2A66}" type="sibTrans" cxnId="{BA054C22-3911-43BC-8415-74C573F53B6B}">
      <dgm:prSet phldrT="2" phldr="0"/>
      <dgm:spPr>
        <a:solidFill>
          <a:schemeClr val="accent2">
            <a:lumMod val="75000"/>
          </a:schemeClr>
        </a:solidFill>
      </dgm:spPr>
      <dgm:t>
        <a:bodyPr/>
        <a:lstStyle/>
        <a:p>
          <a:endParaRPr lang="en-US"/>
        </a:p>
      </dgm:t>
    </dgm:pt>
    <dgm:pt modelId="{D578FAB8-CE8A-498E-9116-F88FF3A5FAFF}" type="parTrans" cxnId="{BA054C22-3911-43BC-8415-74C573F53B6B}">
      <dgm:prSet/>
      <dgm:spPr/>
      <dgm:t>
        <a:bodyPr/>
        <a:lstStyle/>
        <a:p>
          <a:endParaRPr lang="en-US"/>
        </a:p>
      </dgm:t>
    </dgm:pt>
    <dgm:pt modelId="{24522EB2-6753-0C4D-BE31-20781351E404}">
      <dgm:prSet/>
      <dgm:spPr>
        <a:solidFill>
          <a:schemeClr val="accent2">
            <a:lumMod val="60000"/>
            <a:lumOff val="40000"/>
          </a:schemeClr>
        </a:solidFill>
      </dgm:spPr>
      <dgm:t>
        <a:bodyPr/>
        <a:lstStyle/>
        <a:p>
          <a:r>
            <a:rPr lang="en-US" b="1">
              <a:solidFill>
                <a:schemeClr val="tx1">
                  <a:lumMod val="75000"/>
                  <a:lumOff val="25000"/>
                </a:schemeClr>
              </a:solidFill>
              <a:latin typeface="Overpass Light" pitchFamily="2" charset="77"/>
            </a:rPr>
            <a:t>ANNUAL </a:t>
          </a:r>
        </a:p>
        <a:p>
          <a:r>
            <a:rPr lang="en-US" b="0">
              <a:solidFill>
                <a:schemeClr val="tx1">
                  <a:lumMod val="75000"/>
                  <a:lumOff val="25000"/>
                </a:schemeClr>
              </a:solidFill>
              <a:latin typeface="Overpass Light" pitchFamily="2" charset="77"/>
            </a:rPr>
            <a:t>Vendor </a:t>
          </a:r>
          <a:r>
            <a:rPr lang="en-US" b="0">
              <a:solidFill>
                <a:schemeClr val="tx1">
                  <a:lumMod val="75000"/>
                  <a:lumOff val="25000"/>
                </a:schemeClr>
              </a:solidFill>
              <a:latin typeface="Overpass Light" pitchFamily="2" charset="77"/>
              <a:hlinkClick xmlns:r="http://schemas.openxmlformats.org/officeDocument/2006/relationships" r:id="rId2"/>
            </a:rPr>
            <a:t>Survey</a:t>
          </a:r>
          <a:endParaRPr lang="en-US" b="0">
            <a:solidFill>
              <a:schemeClr val="tx1">
                <a:lumMod val="75000"/>
                <a:lumOff val="25000"/>
              </a:schemeClr>
            </a:solidFill>
            <a:latin typeface="Overpass Light" pitchFamily="2" charset="77"/>
          </a:endParaRPr>
        </a:p>
      </dgm:t>
    </dgm:pt>
    <dgm:pt modelId="{F8FCF75C-FC8C-2249-9281-F9CCEC21F494}" type="parTrans" cxnId="{882A2519-884A-494E-AE68-CA59E0C2A055}">
      <dgm:prSet/>
      <dgm:spPr/>
      <dgm:t>
        <a:bodyPr/>
        <a:lstStyle/>
        <a:p>
          <a:endParaRPr lang="en-US"/>
        </a:p>
      </dgm:t>
    </dgm:pt>
    <dgm:pt modelId="{9E4577A7-46ED-0647-BCD3-72F47D6BA095}" type="sibTrans" cxnId="{882A2519-884A-494E-AE68-CA59E0C2A055}">
      <dgm:prSet/>
      <dgm:spPr/>
      <dgm:t>
        <a:bodyPr/>
        <a:lstStyle/>
        <a:p>
          <a:endParaRPr lang="en-US"/>
        </a:p>
      </dgm:t>
    </dgm:pt>
    <dgm:pt modelId="{EA40C3CF-D384-804D-9A72-4AE4F11D5015}" type="pres">
      <dgm:prSet presAssocID="{123A66F1-52D3-451E-8A14-D16B48F345C7}" presName="Name0" presStyleCnt="0">
        <dgm:presLayoutVars>
          <dgm:chMax val="7"/>
          <dgm:dir/>
          <dgm:animOne val="branch"/>
        </dgm:presLayoutVars>
      </dgm:prSet>
      <dgm:spPr/>
    </dgm:pt>
    <dgm:pt modelId="{D5531CA2-722C-7444-A6C1-E8E43ABC4657}" type="pres">
      <dgm:prSet presAssocID="{08C083D1-0F95-4F2D-8EF8-946A5DB2510B}" presName="parTx1" presStyleLbl="node1" presStyleIdx="0" presStyleCnt="3"/>
      <dgm:spPr>
        <a:prstGeom prst="cloud">
          <a:avLst/>
        </a:prstGeom>
      </dgm:spPr>
    </dgm:pt>
    <dgm:pt modelId="{17264B0F-FB25-D344-BD05-76D40CF62DCF}" type="pres">
      <dgm:prSet presAssocID="{75354D93-50CF-4201-9ECA-B2CDBB0F0FC9}" presName="parTx2" presStyleLbl="node1" presStyleIdx="1" presStyleCnt="3"/>
      <dgm:spPr>
        <a:prstGeom prst="cloud">
          <a:avLst/>
        </a:prstGeom>
      </dgm:spPr>
    </dgm:pt>
    <dgm:pt modelId="{66846C25-DF95-E249-BE8A-E79213AD1F58}" type="pres">
      <dgm:prSet presAssocID="{24522EB2-6753-0C4D-BE31-20781351E404}" presName="parTx3" presStyleLbl="node1" presStyleIdx="2" presStyleCnt="3"/>
      <dgm:spPr>
        <a:prstGeom prst="cloud">
          <a:avLst/>
        </a:prstGeom>
      </dgm:spPr>
    </dgm:pt>
  </dgm:ptLst>
  <dgm:cxnLst>
    <dgm:cxn modelId="{882A2519-884A-494E-AE68-CA59E0C2A055}" srcId="{123A66F1-52D3-451E-8A14-D16B48F345C7}" destId="{24522EB2-6753-0C4D-BE31-20781351E404}" srcOrd="2" destOrd="0" parTransId="{F8FCF75C-FC8C-2249-9281-F9CCEC21F494}" sibTransId="{9E4577A7-46ED-0647-BCD3-72F47D6BA095}"/>
    <dgm:cxn modelId="{BA054C22-3911-43BC-8415-74C573F53B6B}" srcId="{123A66F1-52D3-451E-8A14-D16B48F345C7}" destId="{75354D93-50CF-4201-9ECA-B2CDBB0F0FC9}" srcOrd="1" destOrd="0" parTransId="{D578FAB8-CE8A-498E-9116-F88FF3A5FAFF}" sibTransId="{87A9BEA7-D7F0-4F4C-A71D-CA319A5F2A66}"/>
    <dgm:cxn modelId="{0F9CE428-657E-B443-A049-807A792E71C7}" type="presOf" srcId="{08C083D1-0F95-4F2D-8EF8-946A5DB2510B}" destId="{D5531CA2-722C-7444-A6C1-E8E43ABC4657}" srcOrd="0" destOrd="0" presId="urn:microsoft.com/office/officeart/2009/3/layout/SubStepProcess"/>
    <dgm:cxn modelId="{3741685F-7693-3648-8C13-6D5F61AEDEF9}" type="presOf" srcId="{123A66F1-52D3-451E-8A14-D16B48F345C7}" destId="{EA40C3CF-D384-804D-9A72-4AE4F11D5015}" srcOrd="0" destOrd="0" presId="urn:microsoft.com/office/officeart/2009/3/layout/SubStepProcess"/>
    <dgm:cxn modelId="{48F53672-75F0-4FA5-98FB-2F4919AFE61E}" srcId="{123A66F1-52D3-451E-8A14-D16B48F345C7}" destId="{08C083D1-0F95-4F2D-8EF8-946A5DB2510B}" srcOrd="0" destOrd="0" parTransId="{8EE43383-F581-48F0-9D1F-D6320AD6651A}" sibTransId="{DC077D96-76DA-4B8D-BBDE-641F1CE08B58}"/>
    <dgm:cxn modelId="{3931E18C-88BF-C141-8D51-9E0B63AC982C}" type="presOf" srcId="{24522EB2-6753-0C4D-BE31-20781351E404}" destId="{66846C25-DF95-E249-BE8A-E79213AD1F58}" srcOrd="0" destOrd="0" presId="urn:microsoft.com/office/officeart/2009/3/layout/SubStepProcess"/>
    <dgm:cxn modelId="{4CD9BDA2-B34E-5C4F-AED8-A8AFF0CC842B}" type="presOf" srcId="{75354D93-50CF-4201-9ECA-B2CDBB0F0FC9}" destId="{17264B0F-FB25-D344-BD05-76D40CF62DCF}" srcOrd="0" destOrd="0" presId="urn:microsoft.com/office/officeart/2009/3/layout/SubStepProcess"/>
    <dgm:cxn modelId="{ECEF17B4-BB97-0B46-B1C2-8BDF4A818F69}" type="presParOf" srcId="{EA40C3CF-D384-804D-9A72-4AE4F11D5015}" destId="{D5531CA2-722C-7444-A6C1-E8E43ABC4657}" srcOrd="0" destOrd="0" presId="urn:microsoft.com/office/officeart/2009/3/layout/SubStepProcess"/>
    <dgm:cxn modelId="{B10FC174-C112-EE43-B4D8-D175B6E88E5D}" type="presParOf" srcId="{EA40C3CF-D384-804D-9A72-4AE4F11D5015}" destId="{17264B0F-FB25-D344-BD05-76D40CF62DCF}" srcOrd="1" destOrd="0" presId="urn:microsoft.com/office/officeart/2009/3/layout/SubStepProcess"/>
    <dgm:cxn modelId="{4E7A454B-10D9-F843-8F42-593A0D578909}" type="presParOf" srcId="{EA40C3CF-D384-804D-9A72-4AE4F11D5015}" destId="{66846C25-DF95-E249-BE8A-E79213AD1F58}" srcOrd="2"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B2A393-3B1C-7441-A18B-EEA62B9DB17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D35D8039-EFD2-B543-A619-55003CB182A2}" type="pres">
      <dgm:prSet presAssocID="{9CB2A393-3B1C-7441-A18B-EEA62B9DB17F}" presName="compositeShape" presStyleCnt="0">
        <dgm:presLayoutVars>
          <dgm:chMax val="7"/>
          <dgm:dir/>
          <dgm:resizeHandles val="exact"/>
        </dgm:presLayoutVars>
      </dgm:prSet>
      <dgm:spPr/>
    </dgm:pt>
  </dgm:ptLst>
  <dgm:cxnLst>
    <dgm:cxn modelId="{B3A843C2-22C1-6142-903F-63C7A8CA3C83}" type="presOf" srcId="{9CB2A393-3B1C-7441-A18B-EEA62B9DB17F}" destId="{D35D8039-EFD2-B543-A619-55003CB182A2}"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430C5A-C8A3-FD40-A248-2FC5A8CD842B}"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471073C7-B51C-2F4C-B51B-046D5F4DF811}" type="pres">
      <dgm:prSet presAssocID="{C2430C5A-C8A3-FD40-A248-2FC5A8CD842B}" presName="compositeShape" presStyleCnt="0">
        <dgm:presLayoutVars>
          <dgm:chMax val="7"/>
          <dgm:dir/>
          <dgm:resizeHandles val="exact"/>
        </dgm:presLayoutVars>
      </dgm:prSet>
      <dgm:spPr/>
    </dgm:pt>
  </dgm:ptLst>
  <dgm:cxnLst>
    <dgm:cxn modelId="{3F147871-B80E-8D49-A856-E0A4D5A269EC}" type="presOf" srcId="{C2430C5A-C8A3-FD40-A248-2FC5A8CD842B}" destId="{471073C7-B51C-2F4C-B51B-046D5F4DF811}" srcOrd="0"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B2A393-3B1C-7441-A18B-EEA62B9DB17F}"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2D640585-E851-2441-80C1-5B80F9705191}">
      <dgm:prSet/>
      <dgm:spPr/>
      <dgm:t>
        <a:bodyPr/>
        <a:lstStyle/>
        <a:p>
          <a:r>
            <a:rPr lang="en-US"/>
            <a:t>Attach prepaid label</a:t>
          </a:r>
          <a:endParaRPr lang="en-CA"/>
        </a:p>
      </dgm:t>
    </dgm:pt>
    <dgm:pt modelId="{39A7DA59-8A24-0D4C-8166-F597075C823E}" type="parTrans" cxnId="{19A1E64F-023D-4E4B-932D-D82F278B7E0C}">
      <dgm:prSet/>
      <dgm:spPr/>
      <dgm:t>
        <a:bodyPr/>
        <a:lstStyle/>
        <a:p>
          <a:endParaRPr lang="en-US"/>
        </a:p>
      </dgm:t>
    </dgm:pt>
    <dgm:pt modelId="{B4DB21C4-E73A-0349-A205-66F02A0CA62A}" type="sibTrans" cxnId="{19A1E64F-023D-4E4B-932D-D82F278B7E0C}">
      <dgm:prSet/>
      <dgm:spPr/>
      <dgm:t>
        <a:bodyPr/>
        <a:lstStyle/>
        <a:p>
          <a:endParaRPr lang="en-US"/>
        </a:p>
      </dgm:t>
    </dgm:pt>
    <dgm:pt modelId="{D35D8039-EFD2-B543-A619-55003CB182A2}" type="pres">
      <dgm:prSet presAssocID="{9CB2A393-3B1C-7441-A18B-EEA62B9DB17F}" presName="compositeShape" presStyleCnt="0">
        <dgm:presLayoutVars>
          <dgm:chMax val="7"/>
          <dgm:dir/>
          <dgm:resizeHandles val="exact"/>
        </dgm:presLayoutVars>
      </dgm:prSet>
      <dgm:spPr/>
    </dgm:pt>
    <dgm:pt modelId="{55EDC4AF-EB52-8649-9BEB-37C26EAD8EDD}" type="pres">
      <dgm:prSet presAssocID="{2D640585-E851-2441-80C1-5B80F9705191}" presName="circ1TxSh" presStyleLbl="vennNode1" presStyleIdx="0" presStyleCnt="1"/>
      <dgm:spPr/>
    </dgm:pt>
  </dgm:ptLst>
  <dgm:cxnLst>
    <dgm:cxn modelId="{8CD49421-4D19-0543-8B1D-E7AB54B0F10C}" type="presOf" srcId="{2D640585-E851-2441-80C1-5B80F9705191}" destId="{55EDC4AF-EB52-8649-9BEB-37C26EAD8EDD}" srcOrd="0" destOrd="0" presId="urn:microsoft.com/office/officeart/2005/8/layout/venn1"/>
    <dgm:cxn modelId="{19A1E64F-023D-4E4B-932D-D82F278B7E0C}" srcId="{9CB2A393-3B1C-7441-A18B-EEA62B9DB17F}" destId="{2D640585-E851-2441-80C1-5B80F9705191}" srcOrd="0" destOrd="0" parTransId="{39A7DA59-8A24-0D4C-8166-F597075C823E}" sibTransId="{B4DB21C4-E73A-0349-A205-66F02A0CA62A}"/>
    <dgm:cxn modelId="{B3A843C2-22C1-6142-903F-63C7A8CA3C83}" type="presOf" srcId="{9CB2A393-3B1C-7441-A18B-EEA62B9DB17F}" destId="{D35D8039-EFD2-B543-A619-55003CB182A2}" srcOrd="0" destOrd="0" presId="urn:microsoft.com/office/officeart/2005/8/layout/venn1"/>
    <dgm:cxn modelId="{E1F4883B-F76A-E24F-AD21-0E27595749E0}" type="presParOf" srcId="{D35D8039-EFD2-B543-A619-55003CB182A2}" destId="{55EDC4AF-EB52-8649-9BEB-37C26EAD8EDD}" srcOrd="0"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430C5A-C8A3-FD40-A248-2FC5A8CD842B}" type="doc">
      <dgm:prSet loTypeId="urn:microsoft.com/office/officeart/2005/8/layout/venn1" loCatId="relationship" qsTypeId="urn:microsoft.com/office/officeart/2005/8/quickstyle/simple1" qsCatId="simple" csTypeId="urn:microsoft.com/office/officeart/2005/8/colors/accent1_2" csCatId="accent1"/>
      <dgm:spPr/>
      <dgm:t>
        <a:bodyPr/>
        <a:lstStyle/>
        <a:p>
          <a:endParaRPr lang="en-US"/>
        </a:p>
      </dgm:t>
    </dgm:pt>
    <dgm:pt modelId="{709B5A9E-386D-8341-8FBD-433734CF4CC4}">
      <dgm:prSet/>
      <dgm:spPr/>
      <dgm:t>
        <a:bodyPr/>
        <a:lstStyle/>
        <a:p>
          <a:r>
            <a:rPr lang="en-US"/>
            <a:t>Include packing sheet</a:t>
          </a:r>
          <a:endParaRPr lang="en-CA"/>
        </a:p>
      </dgm:t>
    </dgm:pt>
    <dgm:pt modelId="{25F50F9E-9DA4-904E-97B3-49EE3D76E21C}" type="parTrans" cxnId="{192B5863-62D2-5343-B163-F96582C18BD6}">
      <dgm:prSet/>
      <dgm:spPr/>
      <dgm:t>
        <a:bodyPr/>
        <a:lstStyle/>
        <a:p>
          <a:endParaRPr lang="en-US"/>
        </a:p>
      </dgm:t>
    </dgm:pt>
    <dgm:pt modelId="{A1E02A19-7A4E-1C41-8C37-BBA0252257F0}" type="sibTrans" cxnId="{192B5863-62D2-5343-B163-F96582C18BD6}">
      <dgm:prSet/>
      <dgm:spPr/>
      <dgm:t>
        <a:bodyPr/>
        <a:lstStyle/>
        <a:p>
          <a:endParaRPr lang="en-US"/>
        </a:p>
      </dgm:t>
    </dgm:pt>
    <dgm:pt modelId="{471073C7-B51C-2F4C-B51B-046D5F4DF811}" type="pres">
      <dgm:prSet presAssocID="{C2430C5A-C8A3-FD40-A248-2FC5A8CD842B}" presName="compositeShape" presStyleCnt="0">
        <dgm:presLayoutVars>
          <dgm:chMax val="7"/>
          <dgm:dir/>
          <dgm:resizeHandles val="exact"/>
        </dgm:presLayoutVars>
      </dgm:prSet>
      <dgm:spPr/>
    </dgm:pt>
    <dgm:pt modelId="{1402A64A-69C1-3845-BCD8-6E8EFD2DF85C}" type="pres">
      <dgm:prSet presAssocID="{709B5A9E-386D-8341-8FBD-433734CF4CC4}" presName="circ1TxSh" presStyleLbl="vennNode1" presStyleIdx="0" presStyleCnt="1" custLinFactNeighborX="-88283" custLinFactNeighborY="24846"/>
      <dgm:spPr/>
    </dgm:pt>
  </dgm:ptLst>
  <dgm:cxnLst>
    <dgm:cxn modelId="{6B486918-702D-E140-8ACB-02F569D0A604}" type="presOf" srcId="{709B5A9E-386D-8341-8FBD-433734CF4CC4}" destId="{1402A64A-69C1-3845-BCD8-6E8EFD2DF85C}" srcOrd="0" destOrd="0" presId="urn:microsoft.com/office/officeart/2005/8/layout/venn1"/>
    <dgm:cxn modelId="{192B5863-62D2-5343-B163-F96582C18BD6}" srcId="{C2430C5A-C8A3-FD40-A248-2FC5A8CD842B}" destId="{709B5A9E-386D-8341-8FBD-433734CF4CC4}" srcOrd="0" destOrd="0" parTransId="{25F50F9E-9DA4-904E-97B3-49EE3D76E21C}" sibTransId="{A1E02A19-7A4E-1C41-8C37-BBA0252257F0}"/>
    <dgm:cxn modelId="{3F147871-B80E-8D49-A856-E0A4D5A269EC}" type="presOf" srcId="{C2430C5A-C8A3-FD40-A248-2FC5A8CD842B}" destId="{471073C7-B51C-2F4C-B51B-046D5F4DF811}" srcOrd="0" destOrd="0" presId="urn:microsoft.com/office/officeart/2005/8/layout/venn1"/>
    <dgm:cxn modelId="{4BA3B51C-32B3-E942-8766-B17FEE716AFA}" type="presParOf" srcId="{471073C7-B51C-2F4C-B51B-046D5F4DF811}" destId="{1402A64A-69C1-3845-BCD8-6E8EFD2DF85C}" srcOrd="0" destOrd="0" presId="urn:microsoft.com/office/officeart/2005/8/layout/ven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23A66F1-52D3-451E-8A14-D16B48F345C7}" type="doc">
      <dgm:prSet loTypeId="urn:microsoft.com/office/officeart/2009/3/layout/SubStepProcess" loCatId="process" qsTypeId="urn:microsoft.com/office/officeart/2005/8/quickstyle/simple1" qsCatId="simple" csTypeId="urn:microsoft.com/office/officeart/2005/8/colors/accent0_3" csCatId="mainScheme" phldr="1"/>
      <dgm:spPr/>
      <dgm:t>
        <a:bodyPr/>
        <a:lstStyle/>
        <a:p>
          <a:endParaRPr lang="en-US"/>
        </a:p>
      </dgm:t>
    </dgm:pt>
    <dgm:pt modelId="{08C083D1-0F95-4F2D-8EF8-946A5DB2510B}">
      <dgm:prSet/>
      <dgm:spPr>
        <a:solidFill>
          <a:schemeClr val="accent2">
            <a:lumMod val="40000"/>
            <a:lumOff val="60000"/>
            <a:alpha val="90000"/>
          </a:schemeClr>
        </a:solidFill>
      </dgm:spPr>
      <dgm:t>
        <a:bodyPr/>
        <a:lstStyle/>
        <a:p>
          <a:r>
            <a:rPr lang="en-US" b="1">
              <a:solidFill>
                <a:schemeClr val="tx1">
                  <a:lumMod val="75000"/>
                  <a:lumOff val="25000"/>
                </a:schemeClr>
              </a:solidFill>
              <a:latin typeface="Overpass Light" pitchFamily="2" charset="77"/>
            </a:rPr>
            <a:t>Transportation Grant</a:t>
          </a:r>
        </a:p>
        <a:p>
          <a:r>
            <a:rPr lang="en-US">
              <a:solidFill>
                <a:schemeClr val="tx1">
                  <a:lumMod val="75000"/>
                  <a:lumOff val="25000"/>
                </a:schemeClr>
              </a:solidFill>
              <a:latin typeface="Overpass Light" pitchFamily="2" charset="77"/>
            </a:rPr>
            <a:t>Up to $300 to support participants getting to the market</a:t>
          </a:r>
          <a:endParaRPr lang="en-US"/>
        </a:p>
      </dgm:t>
    </dgm:pt>
    <dgm:pt modelId="{8EE43383-F581-48F0-9D1F-D6320AD6651A}" type="parTrans" cxnId="{48F53672-75F0-4FA5-98FB-2F4919AFE61E}">
      <dgm:prSet/>
      <dgm:spPr/>
      <dgm:t>
        <a:bodyPr/>
        <a:lstStyle/>
        <a:p>
          <a:endParaRPr lang="en-US"/>
        </a:p>
      </dgm:t>
    </dgm:pt>
    <dgm:pt modelId="{DC077D96-76DA-4B8D-BBDE-641F1CE08B58}" type="sibTrans" cxnId="{48F53672-75F0-4FA5-98FB-2F4919AFE61E}">
      <dgm:prSet phldrT="1" phldr="0"/>
      <dgm:spPr>
        <a:solidFill>
          <a:schemeClr val="accent2">
            <a:lumMod val="75000"/>
          </a:schemeClr>
        </a:solidFill>
      </dgm:spPr>
    </dgm:pt>
    <dgm:pt modelId="{75354D93-50CF-4201-9ECA-B2CDBB0F0FC9}">
      <dgm:prSet/>
      <dgm:spPr>
        <a:solidFill>
          <a:schemeClr val="accent2">
            <a:lumMod val="40000"/>
            <a:lumOff val="60000"/>
            <a:alpha val="90000"/>
          </a:schemeClr>
        </a:solidFill>
      </dgm:spPr>
      <dgm:t>
        <a:bodyPr/>
        <a:lstStyle/>
        <a:p>
          <a:r>
            <a:rPr lang="en-US" b="1">
              <a:solidFill>
                <a:schemeClr val="tx1">
                  <a:lumMod val="75000"/>
                  <a:lumOff val="25000"/>
                </a:schemeClr>
              </a:solidFill>
              <a:latin typeface="Overpass Light" pitchFamily="2" charset="77"/>
            </a:rPr>
            <a:t>Vegetable &amp; Fruit Grant</a:t>
          </a:r>
        </a:p>
        <a:p>
          <a:r>
            <a:rPr lang="en-US">
              <a:solidFill>
                <a:schemeClr val="tx1">
                  <a:lumMod val="75000"/>
                  <a:lumOff val="25000"/>
                </a:schemeClr>
              </a:solidFill>
              <a:latin typeface="Overpass Light" pitchFamily="2" charset="77"/>
            </a:rPr>
            <a:t>Up to $100 to buy veggies and fruit from your market for your activities</a:t>
          </a:r>
          <a:endParaRPr lang="en-US"/>
        </a:p>
      </dgm:t>
    </dgm:pt>
    <dgm:pt modelId="{87A9BEA7-D7F0-4F4C-A71D-CA319A5F2A66}" type="sibTrans" cxnId="{BA054C22-3911-43BC-8415-74C573F53B6B}">
      <dgm:prSet phldrT="2" phldr="0"/>
      <dgm:spPr>
        <a:solidFill>
          <a:schemeClr val="accent2">
            <a:lumMod val="75000"/>
          </a:schemeClr>
        </a:solidFill>
      </dgm:spPr>
    </dgm:pt>
    <dgm:pt modelId="{D578FAB8-CE8A-498E-9116-F88FF3A5FAFF}" type="parTrans" cxnId="{BA054C22-3911-43BC-8415-74C573F53B6B}">
      <dgm:prSet/>
      <dgm:spPr/>
      <dgm:t>
        <a:bodyPr/>
        <a:lstStyle/>
        <a:p>
          <a:endParaRPr lang="en-US"/>
        </a:p>
      </dgm:t>
    </dgm:pt>
    <dgm:pt modelId="{EA40C3CF-D384-804D-9A72-4AE4F11D5015}" type="pres">
      <dgm:prSet presAssocID="{123A66F1-52D3-451E-8A14-D16B48F345C7}" presName="Name0" presStyleCnt="0">
        <dgm:presLayoutVars>
          <dgm:chMax val="7"/>
          <dgm:dir/>
          <dgm:animOne val="branch"/>
        </dgm:presLayoutVars>
      </dgm:prSet>
      <dgm:spPr/>
    </dgm:pt>
    <dgm:pt modelId="{D5531CA2-722C-7444-A6C1-E8E43ABC4657}" type="pres">
      <dgm:prSet presAssocID="{08C083D1-0F95-4F2D-8EF8-946A5DB2510B}" presName="parTx1" presStyleLbl="node1" presStyleIdx="0" presStyleCnt="2"/>
      <dgm:spPr/>
    </dgm:pt>
    <dgm:pt modelId="{17264B0F-FB25-D344-BD05-76D40CF62DCF}" type="pres">
      <dgm:prSet presAssocID="{75354D93-50CF-4201-9ECA-B2CDBB0F0FC9}" presName="parTx2" presStyleLbl="node1" presStyleIdx="1" presStyleCnt="2"/>
      <dgm:spPr/>
    </dgm:pt>
  </dgm:ptLst>
  <dgm:cxnLst>
    <dgm:cxn modelId="{BA054C22-3911-43BC-8415-74C573F53B6B}" srcId="{123A66F1-52D3-451E-8A14-D16B48F345C7}" destId="{75354D93-50CF-4201-9ECA-B2CDBB0F0FC9}" srcOrd="1" destOrd="0" parTransId="{D578FAB8-CE8A-498E-9116-F88FF3A5FAFF}" sibTransId="{87A9BEA7-D7F0-4F4C-A71D-CA319A5F2A66}"/>
    <dgm:cxn modelId="{0F9CE428-657E-B443-A049-807A792E71C7}" type="presOf" srcId="{08C083D1-0F95-4F2D-8EF8-946A5DB2510B}" destId="{D5531CA2-722C-7444-A6C1-E8E43ABC4657}" srcOrd="0" destOrd="0" presId="urn:microsoft.com/office/officeart/2009/3/layout/SubStepProcess"/>
    <dgm:cxn modelId="{3741685F-7693-3648-8C13-6D5F61AEDEF9}" type="presOf" srcId="{123A66F1-52D3-451E-8A14-D16B48F345C7}" destId="{EA40C3CF-D384-804D-9A72-4AE4F11D5015}" srcOrd="0" destOrd="0" presId="urn:microsoft.com/office/officeart/2009/3/layout/SubStepProcess"/>
    <dgm:cxn modelId="{48F53672-75F0-4FA5-98FB-2F4919AFE61E}" srcId="{123A66F1-52D3-451E-8A14-D16B48F345C7}" destId="{08C083D1-0F95-4F2D-8EF8-946A5DB2510B}" srcOrd="0" destOrd="0" parTransId="{8EE43383-F581-48F0-9D1F-D6320AD6651A}" sibTransId="{DC077D96-76DA-4B8D-BBDE-641F1CE08B58}"/>
    <dgm:cxn modelId="{4CD9BDA2-B34E-5C4F-AED8-A8AFF0CC842B}" type="presOf" srcId="{75354D93-50CF-4201-9ECA-B2CDBB0F0FC9}" destId="{17264B0F-FB25-D344-BD05-76D40CF62DCF}" srcOrd="0" destOrd="0" presId="urn:microsoft.com/office/officeart/2009/3/layout/SubStepProcess"/>
    <dgm:cxn modelId="{ECEF17B4-BB97-0B46-B1C2-8BDF4A818F69}" type="presParOf" srcId="{EA40C3CF-D384-804D-9A72-4AE4F11D5015}" destId="{D5531CA2-722C-7444-A6C1-E8E43ABC4657}" srcOrd="0" destOrd="0" presId="urn:microsoft.com/office/officeart/2009/3/layout/SubStepProcess"/>
    <dgm:cxn modelId="{B10FC174-C112-EE43-B4D8-D175B6E88E5D}" type="presParOf" srcId="{EA40C3CF-D384-804D-9A72-4AE4F11D5015}" destId="{17264B0F-FB25-D344-BD05-76D40CF62DCF}" srcOrd="1"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3A66F1-52D3-451E-8A14-D16B48F345C7}" type="doc">
      <dgm:prSet loTypeId="urn:microsoft.com/office/officeart/2009/3/layout/SubStepProcess" loCatId="process" qsTypeId="urn:microsoft.com/office/officeart/2005/8/quickstyle/simple1" qsCatId="simple" csTypeId="urn:microsoft.com/office/officeart/2005/8/colors/accent0_3" csCatId="mainScheme" phldr="1"/>
      <dgm:spPr/>
      <dgm:t>
        <a:bodyPr/>
        <a:lstStyle/>
        <a:p>
          <a:endParaRPr lang="en-US"/>
        </a:p>
      </dgm:t>
    </dgm:pt>
    <dgm:pt modelId="{08C083D1-0F95-4F2D-8EF8-946A5DB2510B}">
      <dgm:prSet custT="1"/>
      <dgm:spPr>
        <a:solidFill>
          <a:srgbClr val="FFC000">
            <a:alpha val="90000"/>
          </a:srgbClr>
        </a:solidFill>
      </dgm:spPr>
      <dgm:t>
        <a:bodyPr/>
        <a:lstStyle/>
        <a:p>
          <a:r>
            <a:rPr lang="en-US" sz="3600" b="1" u="sng">
              <a:solidFill>
                <a:schemeClr val="tx1">
                  <a:lumMod val="75000"/>
                  <a:lumOff val="25000"/>
                </a:schemeClr>
              </a:solidFill>
              <a:latin typeface="Overpass Light" pitchFamily="2" charset="77"/>
            </a:rPr>
            <a:t>EVERY WEEK</a:t>
          </a:r>
        </a:p>
        <a:p>
          <a:r>
            <a:rPr lang="en-US" sz="2200">
              <a:solidFill>
                <a:schemeClr val="tx1">
                  <a:lumMod val="75000"/>
                  <a:lumOff val="25000"/>
                </a:schemeClr>
              </a:solidFill>
              <a:latin typeface="Overpass Light" pitchFamily="2" charset="77"/>
            </a:rPr>
            <a:t>Coupon Sheet Distribution </a:t>
          </a:r>
          <a:r>
            <a:rPr lang="en-US" sz="2200">
              <a:solidFill>
                <a:schemeClr val="tx1">
                  <a:lumMod val="75000"/>
                  <a:lumOff val="25000"/>
                </a:schemeClr>
              </a:solidFill>
              <a:latin typeface="Overpass Light" pitchFamily="2" charset="77"/>
              <a:hlinkClick xmlns:r="http://schemas.openxmlformats.org/officeDocument/2006/relationships" r:id="rId1"/>
            </a:rPr>
            <a:t>Report</a:t>
          </a:r>
          <a:endParaRPr lang="en-US" sz="2200"/>
        </a:p>
      </dgm:t>
    </dgm:pt>
    <dgm:pt modelId="{8EE43383-F581-48F0-9D1F-D6320AD6651A}" type="parTrans" cxnId="{48F53672-75F0-4FA5-98FB-2F4919AFE61E}">
      <dgm:prSet/>
      <dgm:spPr/>
      <dgm:t>
        <a:bodyPr/>
        <a:lstStyle/>
        <a:p>
          <a:endParaRPr lang="en-US"/>
        </a:p>
      </dgm:t>
    </dgm:pt>
    <dgm:pt modelId="{DC077D96-76DA-4B8D-BBDE-641F1CE08B58}" type="sibTrans" cxnId="{48F53672-75F0-4FA5-98FB-2F4919AFE61E}">
      <dgm:prSet phldrT="1" phldr="0"/>
      <dgm:spPr>
        <a:solidFill>
          <a:schemeClr val="accent2">
            <a:lumMod val="75000"/>
          </a:schemeClr>
        </a:solidFill>
      </dgm:spPr>
      <dgm:t>
        <a:bodyPr/>
        <a:lstStyle/>
        <a:p>
          <a:endParaRPr lang="en-US"/>
        </a:p>
      </dgm:t>
    </dgm:pt>
    <dgm:pt modelId="{75354D93-50CF-4201-9ECA-B2CDBB0F0FC9}">
      <dgm:prSet custT="1"/>
      <dgm:spPr>
        <a:solidFill>
          <a:srgbClr val="FFC000">
            <a:alpha val="90000"/>
          </a:srgbClr>
        </a:solidFill>
      </dgm:spPr>
      <dgm:t>
        <a:bodyPr/>
        <a:lstStyle/>
        <a:p>
          <a:r>
            <a:rPr lang="en-US" sz="3600" b="1" u="sng">
              <a:solidFill>
                <a:schemeClr val="tx1">
                  <a:lumMod val="75000"/>
                  <a:lumOff val="25000"/>
                </a:schemeClr>
              </a:solidFill>
              <a:latin typeface="Overpass Light" pitchFamily="2" charset="77"/>
            </a:rPr>
            <a:t>ONE TIME</a:t>
          </a:r>
          <a:endParaRPr lang="en-US" sz="3600" b="1">
            <a:solidFill>
              <a:schemeClr val="tx1">
                <a:lumMod val="75000"/>
                <a:lumOff val="25000"/>
              </a:schemeClr>
            </a:solidFill>
            <a:latin typeface="Overpass Light" pitchFamily="2" charset="77"/>
          </a:endParaRPr>
        </a:p>
        <a:p>
          <a:r>
            <a:rPr lang="en-US" sz="2200">
              <a:solidFill>
                <a:schemeClr val="tx1">
                  <a:lumMod val="75000"/>
                  <a:lumOff val="25000"/>
                </a:schemeClr>
              </a:solidFill>
              <a:latin typeface="Overpass Light" pitchFamily="2" charset="77"/>
            </a:rPr>
            <a:t>Participant Report</a:t>
          </a:r>
          <a:endParaRPr lang="en-US" sz="2200"/>
        </a:p>
      </dgm:t>
    </dgm:pt>
    <dgm:pt modelId="{87A9BEA7-D7F0-4F4C-A71D-CA319A5F2A66}" type="sibTrans" cxnId="{BA054C22-3911-43BC-8415-74C573F53B6B}">
      <dgm:prSet phldrT="2" phldr="0"/>
      <dgm:spPr>
        <a:solidFill>
          <a:schemeClr val="accent2">
            <a:lumMod val="75000"/>
          </a:schemeClr>
        </a:solidFill>
      </dgm:spPr>
      <dgm:t>
        <a:bodyPr/>
        <a:lstStyle/>
        <a:p>
          <a:endParaRPr lang="en-US"/>
        </a:p>
      </dgm:t>
    </dgm:pt>
    <dgm:pt modelId="{D578FAB8-CE8A-498E-9116-F88FF3A5FAFF}" type="parTrans" cxnId="{BA054C22-3911-43BC-8415-74C573F53B6B}">
      <dgm:prSet/>
      <dgm:spPr/>
      <dgm:t>
        <a:bodyPr/>
        <a:lstStyle/>
        <a:p>
          <a:endParaRPr lang="en-US"/>
        </a:p>
      </dgm:t>
    </dgm:pt>
    <dgm:pt modelId="{24522EB2-6753-0C4D-BE31-20781351E404}">
      <dgm:prSet custT="1"/>
      <dgm:spPr>
        <a:solidFill>
          <a:srgbClr val="FFC000"/>
        </a:solidFill>
      </dgm:spPr>
      <dgm:t>
        <a:bodyPr/>
        <a:lstStyle/>
        <a:p>
          <a:r>
            <a:rPr lang="en-US" sz="3600" b="1" u="sng">
              <a:solidFill>
                <a:schemeClr val="tx1">
                  <a:lumMod val="75000"/>
                  <a:lumOff val="25000"/>
                </a:schemeClr>
              </a:solidFill>
              <a:latin typeface="Overpass Light" pitchFamily="2" charset="77"/>
            </a:rPr>
            <a:t>ONE TIME</a:t>
          </a:r>
        </a:p>
        <a:p>
          <a:r>
            <a:rPr lang="en-US" sz="2200" b="0">
              <a:solidFill>
                <a:schemeClr val="tx1">
                  <a:lumMod val="75000"/>
                  <a:lumOff val="25000"/>
                </a:schemeClr>
              </a:solidFill>
              <a:latin typeface="Overpass Light" pitchFamily="2" charset="77"/>
            </a:rPr>
            <a:t>Participant </a:t>
          </a:r>
          <a:r>
            <a:rPr lang="en-US" sz="2200" b="0">
              <a:solidFill>
                <a:schemeClr val="tx1">
                  <a:lumMod val="75000"/>
                  <a:lumOff val="25000"/>
                </a:schemeClr>
              </a:solidFill>
              <a:latin typeface="Overpass Light" pitchFamily="2" charset="77"/>
              <a:hlinkClick xmlns:r="http://schemas.openxmlformats.org/officeDocument/2006/relationships" r:id="rId2"/>
            </a:rPr>
            <a:t>Survey</a:t>
          </a:r>
          <a:endParaRPr lang="en-US" sz="2200" b="0">
            <a:solidFill>
              <a:schemeClr val="tx1">
                <a:lumMod val="75000"/>
                <a:lumOff val="25000"/>
              </a:schemeClr>
            </a:solidFill>
            <a:latin typeface="Overpass Light" pitchFamily="2" charset="77"/>
          </a:endParaRPr>
        </a:p>
      </dgm:t>
    </dgm:pt>
    <dgm:pt modelId="{F8FCF75C-FC8C-2249-9281-F9CCEC21F494}" type="parTrans" cxnId="{882A2519-884A-494E-AE68-CA59E0C2A055}">
      <dgm:prSet/>
      <dgm:spPr/>
      <dgm:t>
        <a:bodyPr/>
        <a:lstStyle/>
        <a:p>
          <a:endParaRPr lang="en-US"/>
        </a:p>
      </dgm:t>
    </dgm:pt>
    <dgm:pt modelId="{9E4577A7-46ED-0647-BCD3-72F47D6BA095}" type="sibTrans" cxnId="{882A2519-884A-494E-AE68-CA59E0C2A055}">
      <dgm:prSet/>
      <dgm:spPr/>
      <dgm:t>
        <a:bodyPr/>
        <a:lstStyle/>
        <a:p>
          <a:endParaRPr lang="en-US"/>
        </a:p>
      </dgm:t>
    </dgm:pt>
    <dgm:pt modelId="{EA40C3CF-D384-804D-9A72-4AE4F11D5015}" type="pres">
      <dgm:prSet presAssocID="{123A66F1-52D3-451E-8A14-D16B48F345C7}" presName="Name0" presStyleCnt="0">
        <dgm:presLayoutVars>
          <dgm:chMax val="7"/>
          <dgm:dir/>
          <dgm:animOne val="branch"/>
        </dgm:presLayoutVars>
      </dgm:prSet>
      <dgm:spPr/>
    </dgm:pt>
    <dgm:pt modelId="{D5531CA2-722C-7444-A6C1-E8E43ABC4657}" type="pres">
      <dgm:prSet presAssocID="{08C083D1-0F95-4F2D-8EF8-946A5DB2510B}" presName="parTx1" presStyleLbl="node1" presStyleIdx="0" presStyleCnt="3" custScaleX="99148" custScaleY="124295"/>
      <dgm:spPr>
        <a:prstGeom prst="irregularSeal2">
          <a:avLst/>
        </a:prstGeom>
      </dgm:spPr>
    </dgm:pt>
    <dgm:pt modelId="{17264B0F-FB25-D344-BD05-76D40CF62DCF}" type="pres">
      <dgm:prSet presAssocID="{75354D93-50CF-4201-9ECA-B2CDBB0F0FC9}" presName="parTx2" presStyleLbl="node1" presStyleIdx="1" presStyleCnt="3" custScaleX="99148" custScaleY="124295"/>
      <dgm:spPr>
        <a:prstGeom prst="irregularSeal2">
          <a:avLst/>
        </a:prstGeom>
      </dgm:spPr>
    </dgm:pt>
    <dgm:pt modelId="{66846C25-DF95-E249-BE8A-E79213AD1F58}" type="pres">
      <dgm:prSet presAssocID="{24522EB2-6753-0C4D-BE31-20781351E404}" presName="parTx3" presStyleLbl="node1" presStyleIdx="2" presStyleCnt="3" custScaleX="99148" custScaleY="124295"/>
      <dgm:spPr>
        <a:prstGeom prst="irregularSeal2">
          <a:avLst/>
        </a:prstGeom>
      </dgm:spPr>
    </dgm:pt>
  </dgm:ptLst>
  <dgm:cxnLst>
    <dgm:cxn modelId="{882A2519-884A-494E-AE68-CA59E0C2A055}" srcId="{123A66F1-52D3-451E-8A14-D16B48F345C7}" destId="{24522EB2-6753-0C4D-BE31-20781351E404}" srcOrd="2" destOrd="0" parTransId="{F8FCF75C-FC8C-2249-9281-F9CCEC21F494}" sibTransId="{9E4577A7-46ED-0647-BCD3-72F47D6BA095}"/>
    <dgm:cxn modelId="{BA054C22-3911-43BC-8415-74C573F53B6B}" srcId="{123A66F1-52D3-451E-8A14-D16B48F345C7}" destId="{75354D93-50CF-4201-9ECA-B2CDBB0F0FC9}" srcOrd="1" destOrd="0" parTransId="{D578FAB8-CE8A-498E-9116-F88FF3A5FAFF}" sibTransId="{87A9BEA7-D7F0-4F4C-A71D-CA319A5F2A66}"/>
    <dgm:cxn modelId="{0F9CE428-657E-B443-A049-807A792E71C7}" type="presOf" srcId="{08C083D1-0F95-4F2D-8EF8-946A5DB2510B}" destId="{D5531CA2-722C-7444-A6C1-E8E43ABC4657}" srcOrd="0" destOrd="0" presId="urn:microsoft.com/office/officeart/2009/3/layout/SubStepProcess"/>
    <dgm:cxn modelId="{3741685F-7693-3648-8C13-6D5F61AEDEF9}" type="presOf" srcId="{123A66F1-52D3-451E-8A14-D16B48F345C7}" destId="{EA40C3CF-D384-804D-9A72-4AE4F11D5015}" srcOrd="0" destOrd="0" presId="urn:microsoft.com/office/officeart/2009/3/layout/SubStepProcess"/>
    <dgm:cxn modelId="{48F53672-75F0-4FA5-98FB-2F4919AFE61E}" srcId="{123A66F1-52D3-451E-8A14-D16B48F345C7}" destId="{08C083D1-0F95-4F2D-8EF8-946A5DB2510B}" srcOrd="0" destOrd="0" parTransId="{8EE43383-F581-48F0-9D1F-D6320AD6651A}" sibTransId="{DC077D96-76DA-4B8D-BBDE-641F1CE08B58}"/>
    <dgm:cxn modelId="{3931E18C-88BF-C141-8D51-9E0B63AC982C}" type="presOf" srcId="{24522EB2-6753-0C4D-BE31-20781351E404}" destId="{66846C25-DF95-E249-BE8A-E79213AD1F58}" srcOrd="0" destOrd="0" presId="urn:microsoft.com/office/officeart/2009/3/layout/SubStepProcess"/>
    <dgm:cxn modelId="{4CD9BDA2-B34E-5C4F-AED8-A8AFF0CC842B}" type="presOf" srcId="{75354D93-50CF-4201-9ECA-B2CDBB0F0FC9}" destId="{17264B0F-FB25-D344-BD05-76D40CF62DCF}" srcOrd="0" destOrd="0" presId="urn:microsoft.com/office/officeart/2009/3/layout/SubStepProcess"/>
    <dgm:cxn modelId="{ECEF17B4-BB97-0B46-B1C2-8BDF4A818F69}" type="presParOf" srcId="{EA40C3CF-D384-804D-9A72-4AE4F11D5015}" destId="{D5531CA2-722C-7444-A6C1-E8E43ABC4657}" srcOrd="0" destOrd="0" presId="urn:microsoft.com/office/officeart/2009/3/layout/SubStepProcess"/>
    <dgm:cxn modelId="{B10FC174-C112-EE43-B4D8-D175B6E88E5D}" type="presParOf" srcId="{EA40C3CF-D384-804D-9A72-4AE4F11D5015}" destId="{17264B0F-FB25-D344-BD05-76D40CF62DCF}" srcOrd="1" destOrd="0" presId="urn:microsoft.com/office/officeart/2009/3/layout/SubStepProcess"/>
    <dgm:cxn modelId="{4E7A454B-10D9-F843-8F42-593A0D578909}" type="presParOf" srcId="{EA40C3CF-D384-804D-9A72-4AE4F11D5015}" destId="{66846C25-DF95-E249-BE8A-E79213AD1F58}" srcOrd="2"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2B01BF-1BE6-4E99-A414-6C0369D45914}" type="doc">
      <dgm:prSet loTypeId="urn:microsoft.com/office/officeart/2016/7/layout/LinearArrowProcessNumbered" loCatId="process" qsTypeId="urn:microsoft.com/office/officeart/2005/8/quickstyle/simple1" qsCatId="simple" csTypeId="urn:microsoft.com/office/officeart/2005/8/colors/accent1_2" csCatId="accent1"/>
      <dgm:spPr/>
      <dgm:t>
        <a:bodyPr/>
        <a:lstStyle/>
        <a:p>
          <a:endParaRPr lang="en-US"/>
        </a:p>
      </dgm:t>
    </dgm:pt>
    <dgm:pt modelId="{9EE8D588-5F8D-4CD1-AD20-21DC5C2BD42E}">
      <dgm:prSet/>
      <dgm:spPr/>
      <dgm:t>
        <a:bodyPr/>
        <a:lstStyle/>
        <a:p>
          <a:r>
            <a:rPr lang="en-US"/>
            <a:t>3 NEW videos being filmed this summer to promote BC Farmers' Markets</a:t>
          </a:r>
        </a:p>
      </dgm:t>
    </dgm:pt>
    <dgm:pt modelId="{321EC4E8-43B3-4613-870F-9071070AB0F2}" type="parTrans" cxnId="{C60FE49A-766C-482D-B074-D6B44240C11C}">
      <dgm:prSet/>
      <dgm:spPr/>
      <dgm:t>
        <a:bodyPr/>
        <a:lstStyle/>
        <a:p>
          <a:endParaRPr lang="en-US"/>
        </a:p>
      </dgm:t>
    </dgm:pt>
    <dgm:pt modelId="{2818FCC5-A557-4E5D-849F-F9FEA19AB51A}" type="sibTrans" cxnId="{C60FE49A-766C-482D-B074-D6B44240C11C}">
      <dgm:prSet phldrT="1" phldr="0"/>
      <dgm:spPr/>
      <dgm:t>
        <a:bodyPr/>
        <a:lstStyle/>
        <a:p>
          <a:r>
            <a:rPr lang="en-US"/>
            <a:t>1</a:t>
          </a:r>
        </a:p>
      </dgm:t>
    </dgm:pt>
    <dgm:pt modelId="{0B929A13-730D-4865-BC2D-44C4B13CBC8C}">
      <dgm:prSet/>
      <dgm:spPr/>
      <dgm:t>
        <a:bodyPr/>
        <a:lstStyle/>
        <a:p>
          <a:r>
            <a:rPr lang="en-US"/>
            <a:t>Press release to all media to encourage people to "Travel Local, Eat Local" and "Taste BC Like Never Before"</a:t>
          </a:r>
        </a:p>
      </dgm:t>
    </dgm:pt>
    <dgm:pt modelId="{99402AF8-96C2-4955-A23F-22F24A05BB09}" type="parTrans" cxnId="{C7DE2959-6287-4A1A-9585-8C297BA56FC2}">
      <dgm:prSet/>
      <dgm:spPr/>
      <dgm:t>
        <a:bodyPr/>
        <a:lstStyle/>
        <a:p>
          <a:endParaRPr lang="en-US"/>
        </a:p>
      </dgm:t>
    </dgm:pt>
    <dgm:pt modelId="{4EC70E0F-BA7E-486B-8EE5-08C65B210F0A}" type="sibTrans" cxnId="{C7DE2959-6287-4A1A-9585-8C297BA56FC2}">
      <dgm:prSet phldrT="2" phldr="0"/>
      <dgm:spPr/>
      <dgm:t>
        <a:bodyPr/>
        <a:lstStyle/>
        <a:p>
          <a:r>
            <a:rPr lang="en-US"/>
            <a:t>2</a:t>
          </a:r>
        </a:p>
      </dgm:t>
    </dgm:pt>
    <dgm:pt modelId="{9D7CCBA0-67AB-4892-8C34-FC7DF7BD4E5A}">
      <dgm:prSet/>
      <dgm:spPr/>
      <dgm:t>
        <a:bodyPr/>
        <a:lstStyle/>
        <a:p>
          <a:r>
            <a:rPr lang="en-US"/>
            <a:t>30 second commercial promoting farmers' markets on television networks</a:t>
          </a:r>
        </a:p>
      </dgm:t>
    </dgm:pt>
    <dgm:pt modelId="{6551EFCC-F523-4DA9-9231-5561917765E0}" type="parTrans" cxnId="{6C4DE896-594D-4B1B-837B-5540C1522911}">
      <dgm:prSet/>
      <dgm:spPr/>
      <dgm:t>
        <a:bodyPr/>
        <a:lstStyle/>
        <a:p>
          <a:endParaRPr lang="en-US"/>
        </a:p>
      </dgm:t>
    </dgm:pt>
    <dgm:pt modelId="{081FDDFD-8604-4618-AA38-947650A8775C}" type="sibTrans" cxnId="{6C4DE896-594D-4B1B-837B-5540C1522911}">
      <dgm:prSet phldrT="3" phldr="0"/>
      <dgm:spPr/>
      <dgm:t>
        <a:bodyPr/>
        <a:lstStyle/>
        <a:p>
          <a:r>
            <a:rPr lang="en-US"/>
            <a:t>3</a:t>
          </a:r>
        </a:p>
      </dgm:t>
    </dgm:pt>
    <dgm:pt modelId="{A485B4FD-80DB-4BB2-A266-2E6AC9F9D4B4}">
      <dgm:prSet/>
      <dgm:spPr/>
      <dgm:t>
        <a:bodyPr/>
        <a:lstStyle/>
        <a:p>
          <a:r>
            <a:rPr lang="en-US"/>
            <a:t>Written stories on BC Farmers' Market Trail</a:t>
          </a:r>
        </a:p>
      </dgm:t>
    </dgm:pt>
    <dgm:pt modelId="{69B43C88-E053-44A4-8983-C9769B0C0FEE}" type="parTrans" cxnId="{4091ADEB-955A-498C-AFE8-A6E735D73FA9}">
      <dgm:prSet/>
      <dgm:spPr/>
      <dgm:t>
        <a:bodyPr/>
        <a:lstStyle/>
        <a:p>
          <a:endParaRPr lang="en-US"/>
        </a:p>
      </dgm:t>
    </dgm:pt>
    <dgm:pt modelId="{8BCC744D-B472-46DA-8914-AFD91946DF42}" type="sibTrans" cxnId="{4091ADEB-955A-498C-AFE8-A6E735D73FA9}">
      <dgm:prSet phldrT="4" phldr="0"/>
      <dgm:spPr/>
      <dgm:t>
        <a:bodyPr/>
        <a:lstStyle/>
        <a:p>
          <a:r>
            <a:rPr lang="en-US"/>
            <a:t>4</a:t>
          </a:r>
        </a:p>
      </dgm:t>
    </dgm:pt>
    <dgm:pt modelId="{98DB9E3C-D3AD-4BAB-A452-C38AC372D0B0}">
      <dgm:prSet/>
      <dgm:spPr/>
      <dgm:t>
        <a:bodyPr/>
        <a:lstStyle/>
        <a:p>
          <a:r>
            <a:rPr lang="en-US"/>
            <a:t>Social Media (Meta) ads designed and loaded up for boosting</a:t>
          </a:r>
        </a:p>
      </dgm:t>
    </dgm:pt>
    <dgm:pt modelId="{5B491C3E-6687-4F66-B66C-719CD7858CB4}" type="parTrans" cxnId="{282C4DB3-C0EC-4A0B-9D06-ECD8BDCE8B6F}">
      <dgm:prSet/>
      <dgm:spPr/>
      <dgm:t>
        <a:bodyPr/>
        <a:lstStyle/>
        <a:p>
          <a:endParaRPr lang="en-US"/>
        </a:p>
      </dgm:t>
    </dgm:pt>
    <dgm:pt modelId="{95D982A4-7429-4E3E-A413-53334AC3C6DE}" type="sibTrans" cxnId="{282C4DB3-C0EC-4A0B-9D06-ECD8BDCE8B6F}">
      <dgm:prSet phldrT="5" phldr="0"/>
      <dgm:spPr/>
      <dgm:t>
        <a:bodyPr/>
        <a:lstStyle/>
        <a:p>
          <a:r>
            <a:rPr lang="en-US"/>
            <a:t>5</a:t>
          </a:r>
        </a:p>
      </dgm:t>
    </dgm:pt>
    <dgm:pt modelId="{99E228CF-65C5-4173-81DB-89C9CA3B199A}">
      <dgm:prSet/>
      <dgm:spPr/>
      <dgm:t>
        <a:bodyPr/>
        <a:lstStyle/>
        <a:p>
          <a:r>
            <a:rPr lang="en-US"/>
            <a:t>Digital ads on Glacier Media and Post Media websites</a:t>
          </a:r>
        </a:p>
      </dgm:t>
    </dgm:pt>
    <dgm:pt modelId="{C278E595-CD2A-4C1B-8912-787F41DC3EA2}" type="parTrans" cxnId="{00A1F5A1-DF7A-43AC-AFAB-374D44C3C718}">
      <dgm:prSet/>
      <dgm:spPr/>
      <dgm:t>
        <a:bodyPr/>
        <a:lstStyle/>
        <a:p>
          <a:endParaRPr lang="en-US"/>
        </a:p>
      </dgm:t>
    </dgm:pt>
    <dgm:pt modelId="{7A718126-D685-4C69-97B3-E826B371C8FD}" type="sibTrans" cxnId="{00A1F5A1-DF7A-43AC-AFAB-374D44C3C718}">
      <dgm:prSet phldrT="6" phldr="0"/>
      <dgm:spPr/>
      <dgm:t>
        <a:bodyPr/>
        <a:lstStyle/>
        <a:p>
          <a:r>
            <a:rPr lang="en-US"/>
            <a:t>6</a:t>
          </a:r>
        </a:p>
      </dgm:t>
    </dgm:pt>
    <dgm:pt modelId="{523A0A74-28AD-4698-9BBA-BF70B7AE2996}">
      <dgm:prSet/>
      <dgm:spPr/>
      <dgm:t>
        <a:bodyPr/>
        <a:lstStyle/>
        <a:p>
          <a:r>
            <a:rPr lang="en-US"/>
            <a:t>Printed ads for Transit (in bus) campaign</a:t>
          </a:r>
        </a:p>
      </dgm:t>
    </dgm:pt>
    <dgm:pt modelId="{09D1F398-A576-42BC-A69C-2A4C01B999D0}" type="parTrans" cxnId="{607FB221-FE1C-4242-B543-C2C7BCF208DE}">
      <dgm:prSet/>
      <dgm:spPr/>
      <dgm:t>
        <a:bodyPr/>
        <a:lstStyle/>
        <a:p>
          <a:endParaRPr lang="en-US"/>
        </a:p>
      </dgm:t>
    </dgm:pt>
    <dgm:pt modelId="{3F9B1FB0-D72F-43FC-8582-68CAFE21B36E}" type="sibTrans" cxnId="{607FB221-FE1C-4242-B543-C2C7BCF208DE}">
      <dgm:prSet phldrT="7" phldr="0"/>
      <dgm:spPr/>
      <dgm:t>
        <a:bodyPr/>
        <a:lstStyle/>
        <a:p>
          <a:r>
            <a:rPr lang="en-US"/>
            <a:t>7</a:t>
          </a:r>
        </a:p>
      </dgm:t>
    </dgm:pt>
    <dgm:pt modelId="{EE5F005F-11D6-401F-BF1F-774079942FA1}">
      <dgm:prSet/>
      <dgm:spPr/>
      <dgm:t>
        <a:bodyPr/>
        <a:lstStyle/>
        <a:p>
          <a:r>
            <a:rPr lang="en-US"/>
            <a:t>Influencer program underway</a:t>
          </a:r>
        </a:p>
      </dgm:t>
    </dgm:pt>
    <dgm:pt modelId="{DF7FC543-4CEC-4C75-B04F-BED8BAA5D904}" type="parTrans" cxnId="{A4923C4D-5338-4242-BF90-86ECAE52AFB0}">
      <dgm:prSet/>
      <dgm:spPr/>
      <dgm:t>
        <a:bodyPr/>
        <a:lstStyle/>
        <a:p>
          <a:endParaRPr lang="en-US"/>
        </a:p>
      </dgm:t>
    </dgm:pt>
    <dgm:pt modelId="{A43C51BC-5DEB-480C-A1B6-95062C75E35F}" type="sibTrans" cxnId="{A4923C4D-5338-4242-BF90-86ECAE52AFB0}">
      <dgm:prSet phldrT="8" phldr="0"/>
      <dgm:spPr/>
      <dgm:t>
        <a:bodyPr/>
        <a:lstStyle/>
        <a:p>
          <a:r>
            <a:rPr lang="en-US"/>
            <a:t>8</a:t>
          </a:r>
        </a:p>
      </dgm:t>
    </dgm:pt>
    <dgm:pt modelId="{399FF8C8-EE7C-4795-ADA0-043C18C9CE4C}">
      <dgm:prSet/>
      <dgm:spPr/>
      <dgm:t>
        <a:bodyPr/>
        <a:lstStyle/>
        <a:p>
          <a:r>
            <a:rPr lang="en-US"/>
            <a:t>Partnership with 14 Destination Marketing Offices across the Province</a:t>
          </a:r>
        </a:p>
      </dgm:t>
    </dgm:pt>
    <dgm:pt modelId="{A07F711A-91B1-4EEC-8BE4-66935BCCE894}" type="parTrans" cxnId="{D34D72B4-6D50-4229-BB94-85B8CDE926CA}">
      <dgm:prSet/>
      <dgm:spPr/>
      <dgm:t>
        <a:bodyPr/>
        <a:lstStyle/>
        <a:p>
          <a:endParaRPr lang="en-US"/>
        </a:p>
      </dgm:t>
    </dgm:pt>
    <dgm:pt modelId="{11297525-95A2-47A5-A068-F57B1AD0F0D8}" type="sibTrans" cxnId="{D34D72B4-6D50-4229-BB94-85B8CDE926CA}">
      <dgm:prSet phldrT="9" phldr="0"/>
      <dgm:spPr/>
      <dgm:t>
        <a:bodyPr/>
        <a:lstStyle/>
        <a:p>
          <a:r>
            <a:rPr lang="en-US"/>
            <a:t>9</a:t>
          </a:r>
        </a:p>
      </dgm:t>
    </dgm:pt>
    <dgm:pt modelId="{827E4F11-B928-4AC0-B2EE-898EF4FC4C9D}">
      <dgm:prSet/>
      <dgm:spPr/>
      <dgm:t>
        <a:bodyPr/>
        <a:lstStyle/>
        <a:p>
          <a:r>
            <a:rPr lang="en-US"/>
            <a:t>Email marketing campaign planned to our subscriber list</a:t>
          </a:r>
        </a:p>
      </dgm:t>
    </dgm:pt>
    <dgm:pt modelId="{14E235F9-0539-4082-B4FB-C2E08EE4D0F8}" type="parTrans" cxnId="{A1A86278-B4A9-43CF-AD34-184354E41EB4}">
      <dgm:prSet/>
      <dgm:spPr/>
      <dgm:t>
        <a:bodyPr/>
        <a:lstStyle/>
        <a:p>
          <a:endParaRPr lang="en-US"/>
        </a:p>
      </dgm:t>
    </dgm:pt>
    <dgm:pt modelId="{290D81A5-4897-427F-9EC1-781F904195D6}" type="sibTrans" cxnId="{A1A86278-B4A9-43CF-AD34-184354E41EB4}">
      <dgm:prSet phldrT="10" phldr="0"/>
      <dgm:spPr/>
      <dgm:t>
        <a:bodyPr/>
        <a:lstStyle/>
        <a:p>
          <a:r>
            <a:rPr lang="en-US"/>
            <a:t>10</a:t>
          </a:r>
        </a:p>
      </dgm:t>
    </dgm:pt>
    <dgm:pt modelId="{8BA4C7E2-BF3E-4DE1-9E79-CCA85D2B9458}">
      <dgm:prSet/>
      <dgm:spPr/>
      <dgm:t>
        <a:bodyPr/>
        <a:lstStyle/>
        <a:p>
          <a:r>
            <a:rPr lang="en-US"/>
            <a:t>We emailed all the Featured Tour points of interests stops to let them know folks can check in with them </a:t>
          </a:r>
        </a:p>
      </dgm:t>
    </dgm:pt>
    <dgm:pt modelId="{049B447A-9BAE-4532-B497-89EC73F8AED9}" type="parTrans" cxnId="{27733CA1-9AD1-44F5-B484-670651404B0E}">
      <dgm:prSet/>
      <dgm:spPr/>
      <dgm:t>
        <a:bodyPr/>
        <a:lstStyle/>
        <a:p>
          <a:endParaRPr lang="en-US"/>
        </a:p>
      </dgm:t>
    </dgm:pt>
    <dgm:pt modelId="{10B5324E-74E6-4262-BBDE-EE8A076A9E3B}" type="sibTrans" cxnId="{27733CA1-9AD1-44F5-B484-670651404B0E}">
      <dgm:prSet phldrT="11" phldr="0"/>
      <dgm:spPr/>
      <dgm:t>
        <a:bodyPr/>
        <a:lstStyle/>
        <a:p>
          <a:r>
            <a:rPr lang="en-US"/>
            <a:t>11</a:t>
          </a:r>
        </a:p>
      </dgm:t>
    </dgm:pt>
    <dgm:pt modelId="{3B9035E7-9EC8-40D5-97E0-3B17742567AA}">
      <dgm:prSet/>
      <dgm:spPr/>
      <dgm:t>
        <a:bodyPr/>
        <a:lstStyle/>
        <a:p>
          <a:r>
            <a:rPr lang="en-US"/>
            <a:t>We emailed all our market members to go over our summer campaign!</a:t>
          </a:r>
        </a:p>
      </dgm:t>
    </dgm:pt>
    <dgm:pt modelId="{9A3C3B75-DCC5-4D47-920D-7F28C09D99C9}" type="parTrans" cxnId="{38DC8012-DD22-4A5E-9F47-46F07D016174}">
      <dgm:prSet/>
      <dgm:spPr/>
      <dgm:t>
        <a:bodyPr/>
        <a:lstStyle/>
        <a:p>
          <a:endParaRPr lang="en-US"/>
        </a:p>
      </dgm:t>
    </dgm:pt>
    <dgm:pt modelId="{DFB3F0BE-5659-4630-A72D-E6CBE9D00345}" type="sibTrans" cxnId="{38DC8012-DD22-4A5E-9F47-46F07D016174}">
      <dgm:prSet phldrT="12" phldr="0"/>
      <dgm:spPr/>
      <dgm:t>
        <a:bodyPr/>
        <a:lstStyle/>
        <a:p>
          <a:r>
            <a:rPr lang="en-US"/>
            <a:t>12</a:t>
          </a:r>
        </a:p>
      </dgm:t>
    </dgm:pt>
    <dgm:pt modelId="{396C76BA-5ADC-4F54-BD8B-88F225D51829}">
      <dgm:prSet/>
      <dgm:spPr/>
      <dgm:t>
        <a:bodyPr/>
        <a:lstStyle/>
        <a:p>
          <a:r>
            <a:rPr lang="en-US"/>
            <a:t>We created social media graphics, and a poster for you to share</a:t>
          </a:r>
        </a:p>
      </dgm:t>
    </dgm:pt>
    <dgm:pt modelId="{5AFBEF58-4764-44B4-8633-5C6FA509DADA}" type="parTrans" cxnId="{85F2E700-49B3-4500-974E-0E738D170E15}">
      <dgm:prSet/>
      <dgm:spPr/>
      <dgm:t>
        <a:bodyPr/>
        <a:lstStyle/>
        <a:p>
          <a:endParaRPr lang="en-US"/>
        </a:p>
      </dgm:t>
    </dgm:pt>
    <dgm:pt modelId="{13983E7B-B24C-4733-9867-913D5974BCF9}" type="sibTrans" cxnId="{85F2E700-49B3-4500-974E-0E738D170E15}">
      <dgm:prSet phldrT="13" phldr="0"/>
      <dgm:spPr/>
      <dgm:t>
        <a:bodyPr/>
        <a:lstStyle/>
        <a:p>
          <a:r>
            <a:rPr lang="en-US"/>
            <a:t>13</a:t>
          </a:r>
        </a:p>
      </dgm:t>
    </dgm:pt>
    <dgm:pt modelId="{EB320448-B1BD-4791-988D-A65A78BF2558}">
      <dgm:prSet/>
      <dgm:spPr/>
      <dgm:t>
        <a:bodyPr/>
        <a:lstStyle/>
        <a:p>
          <a:r>
            <a:rPr lang="en-US"/>
            <a:t>Vinyl “Check In here” Decals being shipped to Farmers' Market Members and Featured Tour Stops</a:t>
          </a:r>
        </a:p>
      </dgm:t>
    </dgm:pt>
    <dgm:pt modelId="{1175578B-1052-421E-9DBA-7A53045A48EB}" type="parTrans" cxnId="{172CBE82-18D6-4CFD-A3B2-EE26B710D6AD}">
      <dgm:prSet/>
      <dgm:spPr/>
      <dgm:t>
        <a:bodyPr/>
        <a:lstStyle/>
        <a:p>
          <a:endParaRPr lang="en-US"/>
        </a:p>
      </dgm:t>
    </dgm:pt>
    <dgm:pt modelId="{B8EA55BD-82D0-40A6-B666-26397C7FF3ED}" type="sibTrans" cxnId="{172CBE82-18D6-4CFD-A3B2-EE26B710D6AD}">
      <dgm:prSet phldrT="14" phldr="0"/>
      <dgm:spPr/>
      <dgm:t>
        <a:bodyPr/>
        <a:lstStyle/>
        <a:p>
          <a:r>
            <a:rPr lang="en-US"/>
            <a:t>14</a:t>
          </a:r>
        </a:p>
      </dgm:t>
    </dgm:pt>
    <dgm:pt modelId="{A57177D5-4C97-4C29-95F6-9F0786F909D3}">
      <dgm:prSet/>
      <dgm:spPr/>
      <dgm:t>
        <a:bodyPr/>
        <a:lstStyle/>
        <a:p>
          <a:r>
            <a:rPr lang="en-US"/>
            <a:t>Added new 2025 BC Farmers’ Market Summer Challenge to the App</a:t>
          </a:r>
        </a:p>
      </dgm:t>
    </dgm:pt>
    <dgm:pt modelId="{8BFA890B-3B82-4363-99AB-E89A0A511654}" type="parTrans" cxnId="{565FC315-BAE1-4802-9292-D20FD4BCBDD3}">
      <dgm:prSet/>
      <dgm:spPr/>
      <dgm:t>
        <a:bodyPr/>
        <a:lstStyle/>
        <a:p>
          <a:endParaRPr lang="en-US"/>
        </a:p>
      </dgm:t>
    </dgm:pt>
    <dgm:pt modelId="{43C3428E-16A5-41A3-A136-FD1DDB4FFC18}" type="sibTrans" cxnId="{565FC315-BAE1-4802-9292-D20FD4BCBDD3}">
      <dgm:prSet phldrT="15" phldr="0"/>
      <dgm:spPr/>
      <dgm:t>
        <a:bodyPr/>
        <a:lstStyle/>
        <a:p>
          <a:r>
            <a:rPr lang="en-US"/>
            <a:t>15</a:t>
          </a:r>
        </a:p>
      </dgm:t>
    </dgm:pt>
    <dgm:pt modelId="{EABD8AA7-AA12-5747-9DC2-E8465BC2412A}" type="pres">
      <dgm:prSet presAssocID="{702B01BF-1BE6-4E99-A414-6C0369D45914}" presName="linearFlow" presStyleCnt="0">
        <dgm:presLayoutVars>
          <dgm:dir/>
          <dgm:animLvl val="lvl"/>
          <dgm:resizeHandles val="exact"/>
        </dgm:presLayoutVars>
      </dgm:prSet>
      <dgm:spPr/>
    </dgm:pt>
    <dgm:pt modelId="{B57A2941-14BE-5D4A-8BDA-D12A87DC1224}" type="pres">
      <dgm:prSet presAssocID="{9EE8D588-5F8D-4CD1-AD20-21DC5C2BD42E}" presName="compositeNode" presStyleCnt="0"/>
      <dgm:spPr/>
    </dgm:pt>
    <dgm:pt modelId="{1BCF37ED-E19E-9A49-8494-276129CAF11E}" type="pres">
      <dgm:prSet presAssocID="{9EE8D588-5F8D-4CD1-AD20-21DC5C2BD42E}" presName="parTx" presStyleLbl="node1" presStyleIdx="0" presStyleCnt="0">
        <dgm:presLayoutVars>
          <dgm:chMax val="0"/>
          <dgm:chPref val="0"/>
          <dgm:bulletEnabled val="1"/>
        </dgm:presLayoutVars>
      </dgm:prSet>
      <dgm:spPr/>
    </dgm:pt>
    <dgm:pt modelId="{3506FF6B-6049-9347-833C-B9ABFD67CBE9}" type="pres">
      <dgm:prSet presAssocID="{9EE8D588-5F8D-4CD1-AD20-21DC5C2BD42E}" presName="parSh" presStyleCnt="0"/>
      <dgm:spPr/>
    </dgm:pt>
    <dgm:pt modelId="{1D400335-8851-E846-A488-B1209A19F682}" type="pres">
      <dgm:prSet presAssocID="{9EE8D588-5F8D-4CD1-AD20-21DC5C2BD42E}" presName="lineNode" presStyleLbl="alignAccFollowNode1" presStyleIdx="0" presStyleCnt="45"/>
      <dgm:spPr/>
    </dgm:pt>
    <dgm:pt modelId="{3AB839BE-958C-4A43-960B-72BD1710D9BB}" type="pres">
      <dgm:prSet presAssocID="{9EE8D588-5F8D-4CD1-AD20-21DC5C2BD42E}" presName="lineArrowNode" presStyleLbl="alignAccFollowNode1" presStyleIdx="1" presStyleCnt="45"/>
      <dgm:spPr/>
    </dgm:pt>
    <dgm:pt modelId="{18992A21-12FC-8A43-8BA8-01747469DA51}" type="pres">
      <dgm:prSet presAssocID="{2818FCC5-A557-4E5D-849F-F9FEA19AB51A}" presName="sibTransNodeCircle" presStyleLbl="alignNode1" presStyleIdx="0" presStyleCnt="15">
        <dgm:presLayoutVars>
          <dgm:chMax val="0"/>
          <dgm:bulletEnabled/>
        </dgm:presLayoutVars>
      </dgm:prSet>
      <dgm:spPr/>
    </dgm:pt>
    <dgm:pt modelId="{CBE87BC9-AC3B-3241-850B-ECF61494AE73}" type="pres">
      <dgm:prSet presAssocID="{2818FCC5-A557-4E5D-849F-F9FEA19AB51A}" presName="spacerBetweenCircleAndCallout" presStyleCnt="0">
        <dgm:presLayoutVars/>
      </dgm:prSet>
      <dgm:spPr/>
    </dgm:pt>
    <dgm:pt modelId="{7857E34E-5B81-B64F-9B66-C518E44A8EFC}" type="pres">
      <dgm:prSet presAssocID="{9EE8D588-5F8D-4CD1-AD20-21DC5C2BD42E}" presName="nodeText" presStyleLbl="alignAccFollowNode1" presStyleIdx="2" presStyleCnt="45">
        <dgm:presLayoutVars>
          <dgm:bulletEnabled val="1"/>
        </dgm:presLayoutVars>
      </dgm:prSet>
      <dgm:spPr/>
    </dgm:pt>
    <dgm:pt modelId="{AC1F2377-683B-7843-A8E9-171DB954A1C7}" type="pres">
      <dgm:prSet presAssocID="{2818FCC5-A557-4E5D-849F-F9FEA19AB51A}" presName="sibTransComposite" presStyleCnt="0"/>
      <dgm:spPr/>
    </dgm:pt>
    <dgm:pt modelId="{9DE23F77-722C-AC4E-BB22-E0778D1DA7E2}" type="pres">
      <dgm:prSet presAssocID="{0B929A13-730D-4865-BC2D-44C4B13CBC8C}" presName="compositeNode" presStyleCnt="0"/>
      <dgm:spPr/>
    </dgm:pt>
    <dgm:pt modelId="{527118D0-9B00-174B-86DE-BF4DE735E4CF}" type="pres">
      <dgm:prSet presAssocID="{0B929A13-730D-4865-BC2D-44C4B13CBC8C}" presName="parTx" presStyleLbl="node1" presStyleIdx="0" presStyleCnt="0">
        <dgm:presLayoutVars>
          <dgm:chMax val="0"/>
          <dgm:chPref val="0"/>
          <dgm:bulletEnabled val="1"/>
        </dgm:presLayoutVars>
      </dgm:prSet>
      <dgm:spPr/>
    </dgm:pt>
    <dgm:pt modelId="{E8F2F3F5-E632-9A44-9924-E7EB3866FEE7}" type="pres">
      <dgm:prSet presAssocID="{0B929A13-730D-4865-BC2D-44C4B13CBC8C}" presName="parSh" presStyleCnt="0"/>
      <dgm:spPr/>
    </dgm:pt>
    <dgm:pt modelId="{D6E27288-5FE4-124C-A450-21B4ACC8BBB6}" type="pres">
      <dgm:prSet presAssocID="{0B929A13-730D-4865-BC2D-44C4B13CBC8C}" presName="lineNode" presStyleLbl="alignAccFollowNode1" presStyleIdx="3" presStyleCnt="45"/>
      <dgm:spPr/>
    </dgm:pt>
    <dgm:pt modelId="{5C7B843C-C923-D248-8149-F63ABC16E187}" type="pres">
      <dgm:prSet presAssocID="{0B929A13-730D-4865-BC2D-44C4B13CBC8C}" presName="lineArrowNode" presStyleLbl="alignAccFollowNode1" presStyleIdx="4" presStyleCnt="45"/>
      <dgm:spPr/>
    </dgm:pt>
    <dgm:pt modelId="{330CAB40-3B64-8245-916B-0146B12C31AA}" type="pres">
      <dgm:prSet presAssocID="{4EC70E0F-BA7E-486B-8EE5-08C65B210F0A}" presName="sibTransNodeCircle" presStyleLbl="alignNode1" presStyleIdx="1" presStyleCnt="15">
        <dgm:presLayoutVars>
          <dgm:chMax val="0"/>
          <dgm:bulletEnabled/>
        </dgm:presLayoutVars>
      </dgm:prSet>
      <dgm:spPr/>
    </dgm:pt>
    <dgm:pt modelId="{6A5E07D0-301A-AB49-A21B-E5B33D22784C}" type="pres">
      <dgm:prSet presAssocID="{4EC70E0F-BA7E-486B-8EE5-08C65B210F0A}" presName="spacerBetweenCircleAndCallout" presStyleCnt="0">
        <dgm:presLayoutVars/>
      </dgm:prSet>
      <dgm:spPr/>
    </dgm:pt>
    <dgm:pt modelId="{31481236-B362-DC40-AD4E-DF16CB5877B5}" type="pres">
      <dgm:prSet presAssocID="{0B929A13-730D-4865-BC2D-44C4B13CBC8C}" presName="nodeText" presStyleLbl="alignAccFollowNode1" presStyleIdx="5" presStyleCnt="45">
        <dgm:presLayoutVars>
          <dgm:bulletEnabled val="1"/>
        </dgm:presLayoutVars>
      </dgm:prSet>
      <dgm:spPr/>
    </dgm:pt>
    <dgm:pt modelId="{66BAA3CB-DDC4-4446-9DAA-9DC8DD5628F2}" type="pres">
      <dgm:prSet presAssocID="{4EC70E0F-BA7E-486B-8EE5-08C65B210F0A}" presName="sibTransComposite" presStyleCnt="0"/>
      <dgm:spPr/>
    </dgm:pt>
    <dgm:pt modelId="{B1CE7754-8509-FD48-AC41-A158F9A0E3EC}" type="pres">
      <dgm:prSet presAssocID="{9D7CCBA0-67AB-4892-8C34-FC7DF7BD4E5A}" presName="compositeNode" presStyleCnt="0"/>
      <dgm:spPr/>
    </dgm:pt>
    <dgm:pt modelId="{19637A62-463D-C046-8558-663EDFA4A316}" type="pres">
      <dgm:prSet presAssocID="{9D7CCBA0-67AB-4892-8C34-FC7DF7BD4E5A}" presName="parTx" presStyleLbl="node1" presStyleIdx="0" presStyleCnt="0">
        <dgm:presLayoutVars>
          <dgm:chMax val="0"/>
          <dgm:chPref val="0"/>
          <dgm:bulletEnabled val="1"/>
        </dgm:presLayoutVars>
      </dgm:prSet>
      <dgm:spPr/>
    </dgm:pt>
    <dgm:pt modelId="{AE590852-40D7-E54C-837A-77BD2DBEADD8}" type="pres">
      <dgm:prSet presAssocID="{9D7CCBA0-67AB-4892-8C34-FC7DF7BD4E5A}" presName="parSh" presStyleCnt="0"/>
      <dgm:spPr/>
    </dgm:pt>
    <dgm:pt modelId="{588C2A67-DA03-2942-8575-9BD1828FBFC6}" type="pres">
      <dgm:prSet presAssocID="{9D7CCBA0-67AB-4892-8C34-FC7DF7BD4E5A}" presName="lineNode" presStyleLbl="alignAccFollowNode1" presStyleIdx="6" presStyleCnt="45"/>
      <dgm:spPr/>
    </dgm:pt>
    <dgm:pt modelId="{7E4A7C07-4C7E-CF4B-9436-153B642B0C61}" type="pres">
      <dgm:prSet presAssocID="{9D7CCBA0-67AB-4892-8C34-FC7DF7BD4E5A}" presName="lineArrowNode" presStyleLbl="alignAccFollowNode1" presStyleIdx="7" presStyleCnt="45"/>
      <dgm:spPr/>
    </dgm:pt>
    <dgm:pt modelId="{66954D84-92AA-404B-A0AE-11DE63E13DD9}" type="pres">
      <dgm:prSet presAssocID="{081FDDFD-8604-4618-AA38-947650A8775C}" presName="sibTransNodeCircle" presStyleLbl="alignNode1" presStyleIdx="2" presStyleCnt="15">
        <dgm:presLayoutVars>
          <dgm:chMax val="0"/>
          <dgm:bulletEnabled/>
        </dgm:presLayoutVars>
      </dgm:prSet>
      <dgm:spPr/>
    </dgm:pt>
    <dgm:pt modelId="{248A2F60-E4DA-D742-B43F-5FC4B081BF58}" type="pres">
      <dgm:prSet presAssocID="{081FDDFD-8604-4618-AA38-947650A8775C}" presName="spacerBetweenCircleAndCallout" presStyleCnt="0">
        <dgm:presLayoutVars/>
      </dgm:prSet>
      <dgm:spPr/>
    </dgm:pt>
    <dgm:pt modelId="{21FC3C90-EC48-2D47-88A4-8ABC8C4813A5}" type="pres">
      <dgm:prSet presAssocID="{9D7CCBA0-67AB-4892-8C34-FC7DF7BD4E5A}" presName="nodeText" presStyleLbl="alignAccFollowNode1" presStyleIdx="8" presStyleCnt="45">
        <dgm:presLayoutVars>
          <dgm:bulletEnabled val="1"/>
        </dgm:presLayoutVars>
      </dgm:prSet>
      <dgm:spPr/>
    </dgm:pt>
    <dgm:pt modelId="{EE753B40-E80A-1F4A-A9E4-7DDEAC3CE1BF}" type="pres">
      <dgm:prSet presAssocID="{081FDDFD-8604-4618-AA38-947650A8775C}" presName="sibTransComposite" presStyleCnt="0"/>
      <dgm:spPr/>
    </dgm:pt>
    <dgm:pt modelId="{41937392-59D4-9D4F-A89E-6C36FED300B1}" type="pres">
      <dgm:prSet presAssocID="{A485B4FD-80DB-4BB2-A266-2E6AC9F9D4B4}" presName="compositeNode" presStyleCnt="0"/>
      <dgm:spPr/>
    </dgm:pt>
    <dgm:pt modelId="{F63290B8-9779-5C42-B6E4-3FCAA2662BA2}" type="pres">
      <dgm:prSet presAssocID="{A485B4FD-80DB-4BB2-A266-2E6AC9F9D4B4}" presName="parTx" presStyleLbl="node1" presStyleIdx="0" presStyleCnt="0">
        <dgm:presLayoutVars>
          <dgm:chMax val="0"/>
          <dgm:chPref val="0"/>
          <dgm:bulletEnabled val="1"/>
        </dgm:presLayoutVars>
      </dgm:prSet>
      <dgm:spPr/>
    </dgm:pt>
    <dgm:pt modelId="{3B380313-E7E3-A147-B11D-340F154B1C92}" type="pres">
      <dgm:prSet presAssocID="{A485B4FD-80DB-4BB2-A266-2E6AC9F9D4B4}" presName="parSh" presStyleCnt="0"/>
      <dgm:spPr/>
    </dgm:pt>
    <dgm:pt modelId="{8166B6B9-2EE6-2A48-B736-2ACEC235E90C}" type="pres">
      <dgm:prSet presAssocID="{A485B4FD-80DB-4BB2-A266-2E6AC9F9D4B4}" presName="lineNode" presStyleLbl="alignAccFollowNode1" presStyleIdx="9" presStyleCnt="45"/>
      <dgm:spPr/>
    </dgm:pt>
    <dgm:pt modelId="{F87DB2AD-C5DC-EB47-AFFB-22396C319F7E}" type="pres">
      <dgm:prSet presAssocID="{A485B4FD-80DB-4BB2-A266-2E6AC9F9D4B4}" presName="lineArrowNode" presStyleLbl="alignAccFollowNode1" presStyleIdx="10" presStyleCnt="45"/>
      <dgm:spPr/>
    </dgm:pt>
    <dgm:pt modelId="{825D8F12-474B-034D-8D21-2FEB06EF013A}" type="pres">
      <dgm:prSet presAssocID="{8BCC744D-B472-46DA-8914-AFD91946DF42}" presName="sibTransNodeCircle" presStyleLbl="alignNode1" presStyleIdx="3" presStyleCnt="15">
        <dgm:presLayoutVars>
          <dgm:chMax val="0"/>
          <dgm:bulletEnabled/>
        </dgm:presLayoutVars>
      </dgm:prSet>
      <dgm:spPr/>
    </dgm:pt>
    <dgm:pt modelId="{17474B76-E5A7-DD41-B0E3-5DAF5199EE23}" type="pres">
      <dgm:prSet presAssocID="{8BCC744D-B472-46DA-8914-AFD91946DF42}" presName="spacerBetweenCircleAndCallout" presStyleCnt="0">
        <dgm:presLayoutVars/>
      </dgm:prSet>
      <dgm:spPr/>
    </dgm:pt>
    <dgm:pt modelId="{6B0381AE-72C9-CC4D-A073-1AC3AA464236}" type="pres">
      <dgm:prSet presAssocID="{A485B4FD-80DB-4BB2-A266-2E6AC9F9D4B4}" presName="nodeText" presStyleLbl="alignAccFollowNode1" presStyleIdx="11" presStyleCnt="45">
        <dgm:presLayoutVars>
          <dgm:bulletEnabled val="1"/>
        </dgm:presLayoutVars>
      </dgm:prSet>
      <dgm:spPr/>
    </dgm:pt>
    <dgm:pt modelId="{9A5C4EBC-9EE2-C04A-9E57-FB162BD699C2}" type="pres">
      <dgm:prSet presAssocID="{8BCC744D-B472-46DA-8914-AFD91946DF42}" presName="sibTransComposite" presStyleCnt="0"/>
      <dgm:spPr/>
    </dgm:pt>
    <dgm:pt modelId="{492D656E-1C8C-B54D-9DE8-C095F0E98B91}" type="pres">
      <dgm:prSet presAssocID="{98DB9E3C-D3AD-4BAB-A452-C38AC372D0B0}" presName="compositeNode" presStyleCnt="0"/>
      <dgm:spPr/>
    </dgm:pt>
    <dgm:pt modelId="{6A5248FB-F5A0-5347-AB90-FDB9522E8A42}" type="pres">
      <dgm:prSet presAssocID="{98DB9E3C-D3AD-4BAB-A452-C38AC372D0B0}" presName="parTx" presStyleLbl="node1" presStyleIdx="0" presStyleCnt="0">
        <dgm:presLayoutVars>
          <dgm:chMax val="0"/>
          <dgm:chPref val="0"/>
          <dgm:bulletEnabled val="1"/>
        </dgm:presLayoutVars>
      </dgm:prSet>
      <dgm:spPr/>
    </dgm:pt>
    <dgm:pt modelId="{5FBBD1E5-3D2B-C247-8E18-A9984E6E0ECF}" type="pres">
      <dgm:prSet presAssocID="{98DB9E3C-D3AD-4BAB-A452-C38AC372D0B0}" presName="parSh" presStyleCnt="0"/>
      <dgm:spPr/>
    </dgm:pt>
    <dgm:pt modelId="{5B866824-0A0F-6742-8270-E3B5710A2C87}" type="pres">
      <dgm:prSet presAssocID="{98DB9E3C-D3AD-4BAB-A452-C38AC372D0B0}" presName="lineNode" presStyleLbl="alignAccFollowNode1" presStyleIdx="12" presStyleCnt="45"/>
      <dgm:spPr/>
    </dgm:pt>
    <dgm:pt modelId="{69A5A819-76C4-A048-817A-75527F7F2D3F}" type="pres">
      <dgm:prSet presAssocID="{98DB9E3C-D3AD-4BAB-A452-C38AC372D0B0}" presName="lineArrowNode" presStyleLbl="alignAccFollowNode1" presStyleIdx="13" presStyleCnt="45"/>
      <dgm:spPr/>
    </dgm:pt>
    <dgm:pt modelId="{AE041220-B25E-BF4D-AC24-9C1FBE6059EF}" type="pres">
      <dgm:prSet presAssocID="{95D982A4-7429-4E3E-A413-53334AC3C6DE}" presName="sibTransNodeCircle" presStyleLbl="alignNode1" presStyleIdx="4" presStyleCnt="15">
        <dgm:presLayoutVars>
          <dgm:chMax val="0"/>
          <dgm:bulletEnabled/>
        </dgm:presLayoutVars>
      </dgm:prSet>
      <dgm:spPr/>
    </dgm:pt>
    <dgm:pt modelId="{820A29B7-D6A1-1943-909A-EC656003997B}" type="pres">
      <dgm:prSet presAssocID="{95D982A4-7429-4E3E-A413-53334AC3C6DE}" presName="spacerBetweenCircleAndCallout" presStyleCnt="0">
        <dgm:presLayoutVars/>
      </dgm:prSet>
      <dgm:spPr/>
    </dgm:pt>
    <dgm:pt modelId="{D048B9BA-5292-AF42-A39C-79333386BDF8}" type="pres">
      <dgm:prSet presAssocID="{98DB9E3C-D3AD-4BAB-A452-C38AC372D0B0}" presName="nodeText" presStyleLbl="alignAccFollowNode1" presStyleIdx="14" presStyleCnt="45">
        <dgm:presLayoutVars>
          <dgm:bulletEnabled val="1"/>
        </dgm:presLayoutVars>
      </dgm:prSet>
      <dgm:spPr/>
    </dgm:pt>
    <dgm:pt modelId="{ED262C79-05B4-0E4D-888A-DE3B870FD642}" type="pres">
      <dgm:prSet presAssocID="{95D982A4-7429-4E3E-A413-53334AC3C6DE}" presName="sibTransComposite" presStyleCnt="0"/>
      <dgm:spPr/>
    </dgm:pt>
    <dgm:pt modelId="{67AB4D72-8985-7D4C-A47F-BD9DC3B6A150}" type="pres">
      <dgm:prSet presAssocID="{99E228CF-65C5-4173-81DB-89C9CA3B199A}" presName="compositeNode" presStyleCnt="0"/>
      <dgm:spPr/>
    </dgm:pt>
    <dgm:pt modelId="{83905692-04D4-6447-91D9-AB961AE43AE4}" type="pres">
      <dgm:prSet presAssocID="{99E228CF-65C5-4173-81DB-89C9CA3B199A}" presName="parTx" presStyleLbl="node1" presStyleIdx="0" presStyleCnt="0">
        <dgm:presLayoutVars>
          <dgm:chMax val="0"/>
          <dgm:chPref val="0"/>
          <dgm:bulletEnabled val="1"/>
        </dgm:presLayoutVars>
      </dgm:prSet>
      <dgm:spPr/>
    </dgm:pt>
    <dgm:pt modelId="{FCE9C2B4-487D-7E4B-9590-3BD4B35F3916}" type="pres">
      <dgm:prSet presAssocID="{99E228CF-65C5-4173-81DB-89C9CA3B199A}" presName="parSh" presStyleCnt="0"/>
      <dgm:spPr/>
    </dgm:pt>
    <dgm:pt modelId="{5E6399D4-B6FD-914A-B637-FBEF2195F42A}" type="pres">
      <dgm:prSet presAssocID="{99E228CF-65C5-4173-81DB-89C9CA3B199A}" presName="lineNode" presStyleLbl="alignAccFollowNode1" presStyleIdx="15" presStyleCnt="45"/>
      <dgm:spPr/>
    </dgm:pt>
    <dgm:pt modelId="{092AAA3A-0F3C-8343-8D3D-DBFAE2CBA07B}" type="pres">
      <dgm:prSet presAssocID="{99E228CF-65C5-4173-81DB-89C9CA3B199A}" presName="lineArrowNode" presStyleLbl="alignAccFollowNode1" presStyleIdx="16" presStyleCnt="45"/>
      <dgm:spPr/>
    </dgm:pt>
    <dgm:pt modelId="{1EDC98DF-111D-F841-8477-1437CCE5D320}" type="pres">
      <dgm:prSet presAssocID="{7A718126-D685-4C69-97B3-E826B371C8FD}" presName="sibTransNodeCircle" presStyleLbl="alignNode1" presStyleIdx="5" presStyleCnt="15">
        <dgm:presLayoutVars>
          <dgm:chMax val="0"/>
          <dgm:bulletEnabled/>
        </dgm:presLayoutVars>
      </dgm:prSet>
      <dgm:spPr/>
    </dgm:pt>
    <dgm:pt modelId="{98B281B7-79F5-8F48-8787-B01927635CA2}" type="pres">
      <dgm:prSet presAssocID="{7A718126-D685-4C69-97B3-E826B371C8FD}" presName="spacerBetweenCircleAndCallout" presStyleCnt="0">
        <dgm:presLayoutVars/>
      </dgm:prSet>
      <dgm:spPr/>
    </dgm:pt>
    <dgm:pt modelId="{E59D8E1E-89E8-D14B-96BE-FF40598B46B4}" type="pres">
      <dgm:prSet presAssocID="{99E228CF-65C5-4173-81DB-89C9CA3B199A}" presName="nodeText" presStyleLbl="alignAccFollowNode1" presStyleIdx="17" presStyleCnt="45">
        <dgm:presLayoutVars>
          <dgm:bulletEnabled val="1"/>
        </dgm:presLayoutVars>
      </dgm:prSet>
      <dgm:spPr/>
    </dgm:pt>
    <dgm:pt modelId="{78F49CA9-6413-3F4F-B3D1-229718A172A2}" type="pres">
      <dgm:prSet presAssocID="{7A718126-D685-4C69-97B3-E826B371C8FD}" presName="sibTransComposite" presStyleCnt="0"/>
      <dgm:spPr/>
    </dgm:pt>
    <dgm:pt modelId="{B9A03282-4F87-4440-80E5-278176CAF63C}" type="pres">
      <dgm:prSet presAssocID="{523A0A74-28AD-4698-9BBA-BF70B7AE2996}" presName="compositeNode" presStyleCnt="0"/>
      <dgm:spPr/>
    </dgm:pt>
    <dgm:pt modelId="{B085C138-6C8D-4E4B-9C15-73C43821294D}" type="pres">
      <dgm:prSet presAssocID="{523A0A74-28AD-4698-9BBA-BF70B7AE2996}" presName="parTx" presStyleLbl="node1" presStyleIdx="0" presStyleCnt="0">
        <dgm:presLayoutVars>
          <dgm:chMax val="0"/>
          <dgm:chPref val="0"/>
          <dgm:bulletEnabled val="1"/>
        </dgm:presLayoutVars>
      </dgm:prSet>
      <dgm:spPr/>
    </dgm:pt>
    <dgm:pt modelId="{483D04C8-F944-7C44-AD87-F249B5DDA90A}" type="pres">
      <dgm:prSet presAssocID="{523A0A74-28AD-4698-9BBA-BF70B7AE2996}" presName="parSh" presStyleCnt="0"/>
      <dgm:spPr/>
    </dgm:pt>
    <dgm:pt modelId="{607B110F-B82D-2647-92C7-F2D75895AE22}" type="pres">
      <dgm:prSet presAssocID="{523A0A74-28AD-4698-9BBA-BF70B7AE2996}" presName="lineNode" presStyleLbl="alignAccFollowNode1" presStyleIdx="18" presStyleCnt="45"/>
      <dgm:spPr/>
    </dgm:pt>
    <dgm:pt modelId="{EF755F19-5246-5240-B289-745428F09AF1}" type="pres">
      <dgm:prSet presAssocID="{523A0A74-28AD-4698-9BBA-BF70B7AE2996}" presName="lineArrowNode" presStyleLbl="alignAccFollowNode1" presStyleIdx="19" presStyleCnt="45"/>
      <dgm:spPr/>
    </dgm:pt>
    <dgm:pt modelId="{46EC4370-CD68-6C48-8523-833F32A0C94B}" type="pres">
      <dgm:prSet presAssocID="{3F9B1FB0-D72F-43FC-8582-68CAFE21B36E}" presName="sibTransNodeCircle" presStyleLbl="alignNode1" presStyleIdx="6" presStyleCnt="15">
        <dgm:presLayoutVars>
          <dgm:chMax val="0"/>
          <dgm:bulletEnabled/>
        </dgm:presLayoutVars>
      </dgm:prSet>
      <dgm:spPr/>
    </dgm:pt>
    <dgm:pt modelId="{AFE2B2DC-DE61-4E47-8BFA-32C5C8D256BF}" type="pres">
      <dgm:prSet presAssocID="{3F9B1FB0-D72F-43FC-8582-68CAFE21B36E}" presName="spacerBetweenCircleAndCallout" presStyleCnt="0">
        <dgm:presLayoutVars/>
      </dgm:prSet>
      <dgm:spPr/>
    </dgm:pt>
    <dgm:pt modelId="{309E3556-A300-AE41-95C8-931D22F43EA1}" type="pres">
      <dgm:prSet presAssocID="{523A0A74-28AD-4698-9BBA-BF70B7AE2996}" presName="nodeText" presStyleLbl="alignAccFollowNode1" presStyleIdx="20" presStyleCnt="45">
        <dgm:presLayoutVars>
          <dgm:bulletEnabled val="1"/>
        </dgm:presLayoutVars>
      </dgm:prSet>
      <dgm:spPr/>
    </dgm:pt>
    <dgm:pt modelId="{5EB5F632-67F7-8842-B2B6-77F136190409}" type="pres">
      <dgm:prSet presAssocID="{3F9B1FB0-D72F-43FC-8582-68CAFE21B36E}" presName="sibTransComposite" presStyleCnt="0"/>
      <dgm:spPr/>
    </dgm:pt>
    <dgm:pt modelId="{D1188DBD-3D44-014F-995D-537BDC528A84}" type="pres">
      <dgm:prSet presAssocID="{EE5F005F-11D6-401F-BF1F-774079942FA1}" presName="compositeNode" presStyleCnt="0"/>
      <dgm:spPr/>
    </dgm:pt>
    <dgm:pt modelId="{3B8C8E9E-88DE-C440-92F1-17C32DE1DEB4}" type="pres">
      <dgm:prSet presAssocID="{EE5F005F-11D6-401F-BF1F-774079942FA1}" presName="parTx" presStyleLbl="node1" presStyleIdx="0" presStyleCnt="0">
        <dgm:presLayoutVars>
          <dgm:chMax val="0"/>
          <dgm:chPref val="0"/>
          <dgm:bulletEnabled val="1"/>
        </dgm:presLayoutVars>
      </dgm:prSet>
      <dgm:spPr/>
    </dgm:pt>
    <dgm:pt modelId="{5EDAB752-2537-2F4C-97CC-5B3BBEE3F4F9}" type="pres">
      <dgm:prSet presAssocID="{EE5F005F-11D6-401F-BF1F-774079942FA1}" presName="parSh" presStyleCnt="0"/>
      <dgm:spPr/>
    </dgm:pt>
    <dgm:pt modelId="{26DC7EDF-8BA8-BA44-900F-9F49897FAE5B}" type="pres">
      <dgm:prSet presAssocID="{EE5F005F-11D6-401F-BF1F-774079942FA1}" presName="lineNode" presStyleLbl="alignAccFollowNode1" presStyleIdx="21" presStyleCnt="45"/>
      <dgm:spPr/>
    </dgm:pt>
    <dgm:pt modelId="{7D5832E3-6DBC-0D4B-BD9A-AAE51FD2CF4B}" type="pres">
      <dgm:prSet presAssocID="{EE5F005F-11D6-401F-BF1F-774079942FA1}" presName="lineArrowNode" presStyleLbl="alignAccFollowNode1" presStyleIdx="22" presStyleCnt="45"/>
      <dgm:spPr/>
    </dgm:pt>
    <dgm:pt modelId="{BF515052-2E6A-D740-82CF-8501BB37EB1B}" type="pres">
      <dgm:prSet presAssocID="{A43C51BC-5DEB-480C-A1B6-95062C75E35F}" presName="sibTransNodeCircle" presStyleLbl="alignNode1" presStyleIdx="7" presStyleCnt="15">
        <dgm:presLayoutVars>
          <dgm:chMax val="0"/>
          <dgm:bulletEnabled/>
        </dgm:presLayoutVars>
      </dgm:prSet>
      <dgm:spPr/>
    </dgm:pt>
    <dgm:pt modelId="{5CF5777A-577B-6140-83FF-AFC93E5A264B}" type="pres">
      <dgm:prSet presAssocID="{A43C51BC-5DEB-480C-A1B6-95062C75E35F}" presName="spacerBetweenCircleAndCallout" presStyleCnt="0">
        <dgm:presLayoutVars/>
      </dgm:prSet>
      <dgm:spPr/>
    </dgm:pt>
    <dgm:pt modelId="{8B046C9C-85B8-E54A-A0FD-4EEAE5224BC3}" type="pres">
      <dgm:prSet presAssocID="{EE5F005F-11D6-401F-BF1F-774079942FA1}" presName="nodeText" presStyleLbl="alignAccFollowNode1" presStyleIdx="23" presStyleCnt="45">
        <dgm:presLayoutVars>
          <dgm:bulletEnabled val="1"/>
        </dgm:presLayoutVars>
      </dgm:prSet>
      <dgm:spPr/>
    </dgm:pt>
    <dgm:pt modelId="{EE3368D9-B5CA-4C4B-8205-EFBF889EFADA}" type="pres">
      <dgm:prSet presAssocID="{A43C51BC-5DEB-480C-A1B6-95062C75E35F}" presName="sibTransComposite" presStyleCnt="0"/>
      <dgm:spPr/>
    </dgm:pt>
    <dgm:pt modelId="{00EC5070-0AF9-8143-A81F-2230D0F16B03}" type="pres">
      <dgm:prSet presAssocID="{399FF8C8-EE7C-4795-ADA0-043C18C9CE4C}" presName="compositeNode" presStyleCnt="0"/>
      <dgm:spPr/>
    </dgm:pt>
    <dgm:pt modelId="{AFCFC134-272B-CB4F-A7E1-48B232976924}" type="pres">
      <dgm:prSet presAssocID="{399FF8C8-EE7C-4795-ADA0-043C18C9CE4C}" presName="parTx" presStyleLbl="node1" presStyleIdx="0" presStyleCnt="0">
        <dgm:presLayoutVars>
          <dgm:chMax val="0"/>
          <dgm:chPref val="0"/>
          <dgm:bulletEnabled val="1"/>
        </dgm:presLayoutVars>
      </dgm:prSet>
      <dgm:spPr/>
    </dgm:pt>
    <dgm:pt modelId="{79227A03-3593-DD46-99D2-8D0A73FF230D}" type="pres">
      <dgm:prSet presAssocID="{399FF8C8-EE7C-4795-ADA0-043C18C9CE4C}" presName="parSh" presStyleCnt="0"/>
      <dgm:spPr/>
    </dgm:pt>
    <dgm:pt modelId="{EEEE4927-72D7-C542-AB56-0C7273EC1C95}" type="pres">
      <dgm:prSet presAssocID="{399FF8C8-EE7C-4795-ADA0-043C18C9CE4C}" presName="lineNode" presStyleLbl="alignAccFollowNode1" presStyleIdx="24" presStyleCnt="45"/>
      <dgm:spPr/>
    </dgm:pt>
    <dgm:pt modelId="{CC4EAA56-E723-C847-ABE3-8B2DC081A3BF}" type="pres">
      <dgm:prSet presAssocID="{399FF8C8-EE7C-4795-ADA0-043C18C9CE4C}" presName="lineArrowNode" presStyleLbl="alignAccFollowNode1" presStyleIdx="25" presStyleCnt="45"/>
      <dgm:spPr/>
    </dgm:pt>
    <dgm:pt modelId="{59A45DF2-4E6A-AE44-AEA6-E1733A592A2C}" type="pres">
      <dgm:prSet presAssocID="{11297525-95A2-47A5-A068-F57B1AD0F0D8}" presName="sibTransNodeCircle" presStyleLbl="alignNode1" presStyleIdx="8" presStyleCnt="15">
        <dgm:presLayoutVars>
          <dgm:chMax val="0"/>
          <dgm:bulletEnabled/>
        </dgm:presLayoutVars>
      </dgm:prSet>
      <dgm:spPr/>
    </dgm:pt>
    <dgm:pt modelId="{FBD0679F-D0E4-044D-AC33-1FE45BA20627}" type="pres">
      <dgm:prSet presAssocID="{11297525-95A2-47A5-A068-F57B1AD0F0D8}" presName="spacerBetweenCircleAndCallout" presStyleCnt="0">
        <dgm:presLayoutVars/>
      </dgm:prSet>
      <dgm:spPr/>
    </dgm:pt>
    <dgm:pt modelId="{DB1D88B2-6998-EF4A-92B0-F7634E18A0B1}" type="pres">
      <dgm:prSet presAssocID="{399FF8C8-EE7C-4795-ADA0-043C18C9CE4C}" presName="nodeText" presStyleLbl="alignAccFollowNode1" presStyleIdx="26" presStyleCnt="45">
        <dgm:presLayoutVars>
          <dgm:bulletEnabled val="1"/>
        </dgm:presLayoutVars>
      </dgm:prSet>
      <dgm:spPr/>
    </dgm:pt>
    <dgm:pt modelId="{348091E7-6EEF-5248-A231-DE16B7652DAB}" type="pres">
      <dgm:prSet presAssocID="{11297525-95A2-47A5-A068-F57B1AD0F0D8}" presName="sibTransComposite" presStyleCnt="0"/>
      <dgm:spPr/>
    </dgm:pt>
    <dgm:pt modelId="{E38A61C3-DA82-7743-B3DE-F50BF8D6782F}" type="pres">
      <dgm:prSet presAssocID="{827E4F11-B928-4AC0-B2EE-898EF4FC4C9D}" presName="compositeNode" presStyleCnt="0"/>
      <dgm:spPr/>
    </dgm:pt>
    <dgm:pt modelId="{7183AFAD-F793-4A48-87CD-05D4C88180B0}" type="pres">
      <dgm:prSet presAssocID="{827E4F11-B928-4AC0-B2EE-898EF4FC4C9D}" presName="parTx" presStyleLbl="node1" presStyleIdx="0" presStyleCnt="0">
        <dgm:presLayoutVars>
          <dgm:chMax val="0"/>
          <dgm:chPref val="0"/>
          <dgm:bulletEnabled val="1"/>
        </dgm:presLayoutVars>
      </dgm:prSet>
      <dgm:spPr/>
    </dgm:pt>
    <dgm:pt modelId="{3290A242-2A91-624B-827B-75639164AC32}" type="pres">
      <dgm:prSet presAssocID="{827E4F11-B928-4AC0-B2EE-898EF4FC4C9D}" presName="parSh" presStyleCnt="0"/>
      <dgm:spPr/>
    </dgm:pt>
    <dgm:pt modelId="{DD88C546-9BE4-0F49-940E-398655A4FD07}" type="pres">
      <dgm:prSet presAssocID="{827E4F11-B928-4AC0-B2EE-898EF4FC4C9D}" presName="lineNode" presStyleLbl="alignAccFollowNode1" presStyleIdx="27" presStyleCnt="45"/>
      <dgm:spPr/>
    </dgm:pt>
    <dgm:pt modelId="{6F388163-E8AF-9149-9309-6B4DF51D9C07}" type="pres">
      <dgm:prSet presAssocID="{827E4F11-B928-4AC0-B2EE-898EF4FC4C9D}" presName="lineArrowNode" presStyleLbl="alignAccFollowNode1" presStyleIdx="28" presStyleCnt="45"/>
      <dgm:spPr/>
    </dgm:pt>
    <dgm:pt modelId="{566C2D89-6C85-CA4E-A485-73A41B342512}" type="pres">
      <dgm:prSet presAssocID="{290D81A5-4897-427F-9EC1-781F904195D6}" presName="sibTransNodeCircle" presStyleLbl="alignNode1" presStyleIdx="9" presStyleCnt="15">
        <dgm:presLayoutVars>
          <dgm:chMax val="0"/>
          <dgm:bulletEnabled/>
        </dgm:presLayoutVars>
      </dgm:prSet>
      <dgm:spPr/>
    </dgm:pt>
    <dgm:pt modelId="{B7C440A5-E6C4-AD4D-BA9B-B2E4C235030E}" type="pres">
      <dgm:prSet presAssocID="{290D81A5-4897-427F-9EC1-781F904195D6}" presName="spacerBetweenCircleAndCallout" presStyleCnt="0">
        <dgm:presLayoutVars/>
      </dgm:prSet>
      <dgm:spPr/>
    </dgm:pt>
    <dgm:pt modelId="{05B0894B-AE14-3448-9A2E-0C6D9C7784A3}" type="pres">
      <dgm:prSet presAssocID="{827E4F11-B928-4AC0-B2EE-898EF4FC4C9D}" presName="nodeText" presStyleLbl="alignAccFollowNode1" presStyleIdx="29" presStyleCnt="45">
        <dgm:presLayoutVars>
          <dgm:bulletEnabled val="1"/>
        </dgm:presLayoutVars>
      </dgm:prSet>
      <dgm:spPr/>
    </dgm:pt>
    <dgm:pt modelId="{C0BAD26D-F3E5-2543-B8E5-6D9A7BA43B70}" type="pres">
      <dgm:prSet presAssocID="{290D81A5-4897-427F-9EC1-781F904195D6}" presName="sibTransComposite" presStyleCnt="0"/>
      <dgm:spPr/>
    </dgm:pt>
    <dgm:pt modelId="{7988AE00-A087-E04A-A25B-CBF723D0F42B}" type="pres">
      <dgm:prSet presAssocID="{8BA4C7E2-BF3E-4DE1-9E79-CCA85D2B9458}" presName="compositeNode" presStyleCnt="0"/>
      <dgm:spPr/>
    </dgm:pt>
    <dgm:pt modelId="{9FD80237-DF93-EE49-B97C-586C21230A63}" type="pres">
      <dgm:prSet presAssocID="{8BA4C7E2-BF3E-4DE1-9E79-CCA85D2B9458}" presName="parTx" presStyleLbl="node1" presStyleIdx="0" presStyleCnt="0">
        <dgm:presLayoutVars>
          <dgm:chMax val="0"/>
          <dgm:chPref val="0"/>
          <dgm:bulletEnabled val="1"/>
        </dgm:presLayoutVars>
      </dgm:prSet>
      <dgm:spPr/>
    </dgm:pt>
    <dgm:pt modelId="{1C43791B-81DE-4244-AB31-514EFFEE9ECB}" type="pres">
      <dgm:prSet presAssocID="{8BA4C7E2-BF3E-4DE1-9E79-CCA85D2B9458}" presName="parSh" presStyleCnt="0"/>
      <dgm:spPr/>
    </dgm:pt>
    <dgm:pt modelId="{68AF1C7A-94D5-3B48-8AFF-C9FEF722F373}" type="pres">
      <dgm:prSet presAssocID="{8BA4C7E2-BF3E-4DE1-9E79-CCA85D2B9458}" presName="lineNode" presStyleLbl="alignAccFollowNode1" presStyleIdx="30" presStyleCnt="45"/>
      <dgm:spPr/>
    </dgm:pt>
    <dgm:pt modelId="{787DC05E-3A8E-A74D-BE39-1E7235922869}" type="pres">
      <dgm:prSet presAssocID="{8BA4C7E2-BF3E-4DE1-9E79-CCA85D2B9458}" presName="lineArrowNode" presStyleLbl="alignAccFollowNode1" presStyleIdx="31" presStyleCnt="45"/>
      <dgm:spPr/>
    </dgm:pt>
    <dgm:pt modelId="{9ADCCA27-2971-CF43-81DF-38821656911F}" type="pres">
      <dgm:prSet presAssocID="{10B5324E-74E6-4262-BBDE-EE8A076A9E3B}" presName="sibTransNodeCircle" presStyleLbl="alignNode1" presStyleIdx="10" presStyleCnt="15">
        <dgm:presLayoutVars>
          <dgm:chMax val="0"/>
          <dgm:bulletEnabled/>
        </dgm:presLayoutVars>
      </dgm:prSet>
      <dgm:spPr/>
    </dgm:pt>
    <dgm:pt modelId="{46C5CF2C-B45E-8943-A5FD-B2ABBF291D76}" type="pres">
      <dgm:prSet presAssocID="{10B5324E-74E6-4262-BBDE-EE8A076A9E3B}" presName="spacerBetweenCircleAndCallout" presStyleCnt="0">
        <dgm:presLayoutVars/>
      </dgm:prSet>
      <dgm:spPr/>
    </dgm:pt>
    <dgm:pt modelId="{9E4E01F5-ADC8-D94E-B47E-91BDFC7234D2}" type="pres">
      <dgm:prSet presAssocID="{8BA4C7E2-BF3E-4DE1-9E79-CCA85D2B9458}" presName="nodeText" presStyleLbl="alignAccFollowNode1" presStyleIdx="32" presStyleCnt="45">
        <dgm:presLayoutVars>
          <dgm:bulletEnabled val="1"/>
        </dgm:presLayoutVars>
      </dgm:prSet>
      <dgm:spPr/>
    </dgm:pt>
    <dgm:pt modelId="{7CD016B2-FB5E-314F-9D04-40A6CDD97A83}" type="pres">
      <dgm:prSet presAssocID="{10B5324E-74E6-4262-BBDE-EE8A076A9E3B}" presName="sibTransComposite" presStyleCnt="0"/>
      <dgm:spPr/>
    </dgm:pt>
    <dgm:pt modelId="{9131C003-5B86-9740-9CAF-4C7A359F761B}" type="pres">
      <dgm:prSet presAssocID="{3B9035E7-9EC8-40D5-97E0-3B17742567AA}" presName="compositeNode" presStyleCnt="0"/>
      <dgm:spPr/>
    </dgm:pt>
    <dgm:pt modelId="{86EC585C-5AAE-6F43-BC69-8AAE75B3C0B3}" type="pres">
      <dgm:prSet presAssocID="{3B9035E7-9EC8-40D5-97E0-3B17742567AA}" presName="parTx" presStyleLbl="node1" presStyleIdx="0" presStyleCnt="0">
        <dgm:presLayoutVars>
          <dgm:chMax val="0"/>
          <dgm:chPref val="0"/>
          <dgm:bulletEnabled val="1"/>
        </dgm:presLayoutVars>
      </dgm:prSet>
      <dgm:spPr/>
    </dgm:pt>
    <dgm:pt modelId="{9910E787-B6A3-1047-BA80-CDCB5797775A}" type="pres">
      <dgm:prSet presAssocID="{3B9035E7-9EC8-40D5-97E0-3B17742567AA}" presName="parSh" presStyleCnt="0"/>
      <dgm:spPr/>
    </dgm:pt>
    <dgm:pt modelId="{1F71F776-262F-4948-9BBF-7EE6B7532711}" type="pres">
      <dgm:prSet presAssocID="{3B9035E7-9EC8-40D5-97E0-3B17742567AA}" presName="lineNode" presStyleLbl="alignAccFollowNode1" presStyleIdx="33" presStyleCnt="45"/>
      <dgm:spPr/>
    </dgm:pt>
    <dgm:pt modelId="{0CFEB2B0-6580-1248-BF99-2470913958F3}" type="pres">
      <dgm:prSet presAssocID="{3B9035E7-9EC8-40D5-97E0-3B17742567AA}" presName="lineArrowNode" presStyleLbl="alignAccFollowNode1" presStyleIdx="34" presStyleCnt="45"/>
      <dgm:spPr/>
    </dgm:pt>
    <dgm:pt modelId="{281ED11C-6839-3C4D-95E2-815F55D43E82}" type="pres">
      <dgm:prSet presAssocID="{DFB3F0BE-5659-4630-A72D-E6CBE9D00345}" presName="sibTransNodeCircle" presStyleLbl="alignNode1" presStyleIdx="11" presStyleCnt="15">
        <dgm:presLayoutVars>
          <dgm:chMax val="0"/>
          <dgm:bulletEnabled/>
        </dgm:presLayoutVars>
      </dgm:prSet>
      <dgm:spPr/>
    </dgm:pt>
    <dgm:pt modelId="{C8B9AA53-E372-CE40-9D26-0646CE49B7F9}" type="pres">
      <dgm:prSet presAssocID="{DFB3F0BE-5659-4630-A72D-E6CBE9D00345}" presName="spacerBetweenCircleAndCallout" presStyleCnt="0">
        <dgm:presLayoutVars/>
      </dgm:prSet>
      <dgm:spPr/>
    </dgm:pt>
    <dgm:pt modelId="{C0052F71-0B5A-8547-9824-8E9B2F2E03E7}" type="pres">
      <dgm:prSet presAssocID="{3B9035E7-9EC8-40D5-97E0-3B17742567AA}" presName="nodeText" presStyleLbl="alignAccFollowNode1" presStyleIdx="35" presStyleCnt="45">
        <dgm:presLayoutVars>
          <dgm:bulletEnabled val="1"/>
        </dgm:presLayoutVars>
      </dgm:prSet>
      <dgm:spPr/>
    </dgm:pt>
    <dgm:pt modelId="{61A63506-0A12-BA47-B150-54B048C97F13}" type="pres">
      <dgm:prSet presAssocID="{DFB3F0BE-5659-4630-A72D-E6CBE9D00345}" presName="sibTransComposite" presStyleCnt="0"/>
      <dgm:spPr/>
    </dgm:pt>
    <dgm:pt modelId="{76E420CC-F1D1-6E42-A66C-41F1E9103191}" type="pres">
      <dgm:prSet presAssocID="{396C76BA-5ADC-4F54-BD8B-88F225D51829}" presName="compositeNode" presStyleCnt="0"/>
      <dgm:spPr/>
    </dgm:pt>
    <dgm:pt modelId="{0E3D76D7-ECB5-E144-B656-D0692ED5E305}" type="pres">
      <dgm:prSet presAssocID="{396C76BA-5ADC-4F54-BD8B-88F225D51829}" presName="parTx" presStyleLbl="node1" presStyleIdx="0" presStyleCnt="0">
        <dgm:presLayoutVars>
          <dgm:chMax val="0"/>
          <dgm:chPref val="0"/>
          <dgm:bulletEnabled val="1"/>
        </dgm:presLayoutVars>
      </dgm:prSet>
      <dgm:spPr/>
    </dgm:pt>
    <dgm:pt modelId="{D23C28C3-7D85-9946-8CC5-5D706F26E597}" type="pres">
      <dgm:prSet presAssocID="{396C76BA-5ADC-4F54-BD8B-88F225D51829}" presName="parSh" presStyleCnt="0"/>
      <dgm:spPr/>
    </dgm:pt>
    <dgm:pt modelId="{D7B5B063-5894-7B44-8A2B-E6F57455C8B9}" type="pres">
      <dgm:prSet presAssocID="{396C76BA-5ADC-4F54-BD8B-88F225D51829}" presName="lineNode" presStyleLbl="alignAccFollowNode1" presStyleIdx="36" presStyleCnt="45"/>
      <dgm:spPr/>
    </dgm:pt>
    <dgm:pt modelId="{F47FBC62-CB07-0E43-AE33-E7980946A1A8}" type="pres">
      <dgm:prSet presAssocID="{396C76BA-5ADC-4F54-BD8B-88F225D51829}" presName="lineArrowNode" presStyleLbl="alignAccFollowNode1" presStyleIdx="37" presStyleCnt="45"/>
      <dgm:spPr/>
    </dgm:pt>
    <dgm:pt modelId="{9ABE15FB-50B0-D64D-8E71-68FF642DBF9F}" type="pres">
      <dgm:prSet presAssocID="{13983E7B-B24C-4733-9867-913D5974BCF9}" presName="sibTransNodeCircle" presStyleLbl="alignNode1" presStyleIdx="12" presStyleCnt="15">
        <dgm:presLayoutVars>
          <dgm:chMax val="0"/>
          <dgm:bulletEnabled/>
        </dgm:presLayoutVars>
      </dgm:prSet>
      <dgm:spPr/>
    </dgm:pt>
    <dgm:pt modelId="{141BD486-30A6-6C45-8F73-B3D1E9D5B1CA}" type="pres">
      <dgm:prSet presAssocID="{13983E7B-B24C-4733-9867-913D5974BCF9}" presName="spacerBetweenCircleAndCallout" presStyleCnt="0">
        <dgm:presLayoutVars/>
      </dgm:prSet>
      <dgm:spPr/>
    </dgm:pt>
    <dgm:pt modelId="{7162788A-A92F-884C-BDCE-F95CD2E07251}" type="pres">
      <dgm:prSet presAssocID="{396C76BA-5ADC-4F54-BD8B-88F225D51829}" presName="nodeText" presStyleLbl="alignAccFollowNode1" presStyleIdx="38" presStyleCnt="45">
        <dgm:presLayoutVars>
          <dgm:bulletEnabled val="1"/>
        </dgm:presLayoutVars>
      </dgm:prSet>
      <dgm:spPr/>
    </dgm:pt>
    <dgm:pt modelId="{38F1C350-559F-A346-8BFE-192BC8ED3B04}" type="pres">
      <dgm:prSet presAssocID="{13983E7B-B24C-4733-9867-913D5974BCF9}" presName="sibTransComposite" presStyleCnt="0"/>
      <dgm:spPr/>
    </dgm:pt>
    <dgm:pt modelId="{3053378D-1225-1043-8A9B-36BBFA3F65AC}" type="pres">
      <dgm:prSet presAssocID="{EB320448-B1BD-4791-988D-A65A78BF2558}" presName="compositeNode" presStyleCnt="0"/>
      <dgm:spPr/>
    </dgm:pt>
    <dgm:pt modelId="{8307EBC0-990C-7144-B459-60D0C24D0B37}" type="pres">
      <dgm:prSet presAssocID="{EB320448-B1BD-4791-988D-A65A78BF2558}" presName="parTx" presStyleLbl="node1" presStyleIdx="0" presStyleCnt="0">
        <dgm:presLayoutVars>
          <dgm:chMax val="0"/>
          <dgm:chPref val="0"/>
          <dgm:bulletEnabled val="1"/>
        </dgm:presLayoutVars>
      </dgm:prSet>
      <dgm:spPr/>
    </dgm:pt>
    <dgm:pt modelId="{A9EDC722-9327-774A-BB1C-2F96F64AA602}" type="pres">
      <dgm:prSet presAssocID="{EB320448-B1BD-4791-988D-A65A78BF2558}" presName="parSh" presStyleCnt="0"/>
      <dgm:spPr/>
    </dgm:pt>
    <dgm:pt modelId="{ED6BDF1E-2012-C041-9300-0CA8D5AACDD1}" type="pres">
      <dgm:prSet presAssocID="{EB320448-B1BD-4791-988D-A65A78BF2558}" presName="lineNode" presStyleLbl="alignAccFollowNode1" presStyleIdx="39" presStyleCnt="45"/>
      <dgm:spPr/>
    </dgm:pt>
    <dgm:pt modelId="{48176BCD-A024-C74F-8664-2B56C81026CC}" type="pres">
      <dgm:prSet presAssocID="{EB320448-B1BD-4791-988D-A65A78BF2558}" presName="lineArrowNode" presStyleLbl="alignAccFollowNode1" presStyleIdx="40" presStyleCnt="45"/>
      <dgm:spPr/>
    </dgm:pt>
    <dgm:pt modelId="{A73DEFCD-19E5-7B4A-8BA7-59FAFBDA7351}" type="pres">
      <dgm:prSet presAssocID="{B8EA55BD-82D0-40A6-B666-26397C7FF3ED}" presName="sibTransNodeCircle" presStyleLbl="alignNode1" presStyleIdx="13" presStyleCnt="15">
        <dgm:presLayoutVars>
          <dgm:chMax val="0"/>
          <dgm:bulletEnabled/>
        </dgm:presLayoutVars>
      </dgm:prSet>
      <dgm:spPr/>
    </dgm:pt>
    <dgm:pt modelId="{7D6E45D1-A78E-1540-85E6-82BDC67AF807}" type="pres">
      <dgm:prSet presAssocID="{B8EA55BD-82D0-40A6-B666-26397C7FF3ED}" presName="spacerBetweenCircleAndCallout" presStyleCnt="0">
        <dgm:presLayoutVars/>
      </dgm:prSet>
      <dgm:spPr/>
    </dgm:pt>
    <dgm:pt modelId="{D5CBF49F-31F1-7344-8F01-24E80261B815}" type="pres">
      <dgm:prSet presAssocID="{EB320448-B1BD-4791-988D-A65A78BF2558}" presName="nodeText" presStyleLbl="alignAccFollowNode1" presStyleIdx="41" presStyleCnt="45">
        <dgm:presLayoutVars>
          <dgm:bulletEnabled val="1"/>
        </dgm:presLayoutVars>
      </dgm:prSet>
      <dgm:spPr/>
    </dgm:pt>
    <dgm:pt modelId="{8F038D4D-865D-124B-97E6-C7484A0AA404}" type="pres">
      <dgm:prSet presAssocID="{B8EA55BD-82D0-40A6-B666-26397C7FF3ED}" presName="sibTransComposite" presStyleCnt="0"/>
      <dgm:spPr/>
    </dgm:pt>
    <dgm:pt modelId="{A6C21BC7-50A6-4D4D-AC53-4A9EA02E0805}" type="pres">
      <dgm:prSet presAssocID="{A57177D5-4C97-4C29-95F6-9F0786F909D3}" presName="compositeNode" presStyleCnt="0"/>
      <dgm:spPr/>
    </dgm:pt>
    <dgm:pt modelId="{ABDD1441-78F2-6D45-B862-755150B5B3B9}" type="pres">
      <dgm:prSet presAssocID="{A57177D5-4C97-4C29-95F6-9F0786F909D3}" presName="parTx" presStyleLbl="node1" presStyleIdx="0" presStyleCnt="0">
        <dgm:presLayoutVars>
          <dgm:chMax val="0"/>
          <dgm:chPref val="0"/>
          <dgm:bulletEnabled val="1"/>
        </dgm:presLayoutVars>
      </dgm:prSet>
      <dgm:spPr/>
    </dgm:pt>
    <dgm:pt modelId="{DFBF68BF-B5BD-A94B-83D6-FCBF92EB5EE1}" type="pres">
      <dgm:prSet presAssocID="{A57177D5-4C97-4C29-95F6-9F0786F909D3}" presName="parSh" presStyleCnt="0"/>
      <dgm:spPr/>
    </dgm:pt>
    <dgm:pt modelId="{17E42704-4BB7-584B-AF3A-ED07BE63D2A0}" type="pres">
      <dgm:prSet presAssocID="{A57177D5-4C97-4C29-95F6-9F0786F909D3}" presName="lineNode" presStyleLbl="alignAccFollowNode1" presStyleIdx="42" presStyleCnt="45"/>
      <dgm:spPr/>
    </dgm:pt>
    <dgm:pt modelId="{3FA2753D-4E39-F04E-BD2F-777C97F6C25E}" type="pres">
      <dgm:prSet presAssocID="{A57177D5-4C97-4C29-95F6-9F0786F909D3}" presName="lineArrowNode" presStyleLbl="alignAccFollowNode1" presStyleIdx="43" presStyleCnt="45"/>
      <dgm:spPr/>
    </dgm:pt>
    <dgm:pt modelId="{506824E4-1B18-5B49-AAC6-AF34A626ABF7}" type="pres">
      <dgm:prSet presAssocID="{43C3428E-16A5-41A3-A136-FD1DDB4FFC18}" presName="sibTransNodeCircle" presStyleLbl="alignNode1" presStyleIdx="14" presStyleCnt="15">
        <dgm:presLayoutVars>
          <dgm:chMax val="0"/>
          <dgm:bulletEnabled/>
        </dgm:presLayoutVars>
      </dgm:prSet>
      <dgm:spPr/>
    </dgm:pt>
    <dgm:pt modelId="{8F7933FA-47CC-CB4D-8441-4C701B7A095F}" type="pres">
      <dgm:prSet presAssocID="{43C3428E-16A5-41A3-A136-FD1DDB4FFC18}" presName="spacerBetweenCircleAndCallout" presStyleCnt="0">
        <dgm:presLayoutVars/>
      </dgm:prSet>
      <dgm:spPr/>
    </dgm:pt>
    <dgm:pt modelId="{6837C08D-72B5-954F-BD45-57474CE6CAA6}" type="pres">
      <dgm:prSet presAssocID="{A57177D5-4C97-4C29-95F6-9F0786F909D3}" presName="nodeText" presStyleLbl="alignAccFollowNode1" presStyleIdx="44" presStyleCnt="45">
        <dgm:presLayoutVars>
          <dgm:bulletEnabled val="1"/>
        </dgm:presLayoutVars>
      </dgm:prSet>
      <dgm:spPr/>
    </dgm:pt>
  </dgm:ptLst>
  <dgm:cxnLst>
    <dgm:cxn modelId="{85F2E700-49B3-4500-974E-0E738D170E15}" srcId="{702B01BF-1BE6-4E99-A414-6C0369D45914}" destId="{396C76BA-5ADC-4F54-BD8B-88F225D51829}" srcOrd="12" destOrd="0" parTransId="{5AFBEF58-4764-44B4-8633-5C6FA509DADA}" sibTransId="{13983E7B-B24C-4733-9867-913D5974BCF9}"/>
    <dgm:cxn modelId="{5A4C4D03-3A33-5747-835C-AF6D061B3F44}" type="presOf" srcId="{EE5F005F-11D6-401F-BF1F-774079942FA1}" destId="{8B046C9C-85B8-E54A-A0FD-4EEAE5224BC3}" srcOrd="0" destOrd="0" presId="urn:microsoft.com/office/officeart/2016/7/layout/LinearArrowProcessNumbered"/>
    <dgm:cxn modelId="{4724A308-AA73-9C44-ABDC-0945A5AD5E0B}" type="presOf" srcId="{99E228CF-65C5-4173-81DB-89C9CA3B199A}" destId="{E59D8E1E-89E8-D14B-96BE-FF40598B46B4}" srcOrd="0" destOrd="0" presId="urn:microsoft.com/office/officeart/2016/7/layout/LinearArrowProcessNumbered"/>
    <dgm:cxn modelId="{0201D310-55A4-6E43-9519-1EC55788FAE2}" type="presOf" srcId="{B8EA55BD-82D0-40A6-B666-26397C7FF3ED}" destId="{A73DEFCD-19E5-7B4A-8BA7-59FAFBDA7351}" srcOrd="0" destOrd="0" presId="urn:microsoft.com/office/officeart/2016/7/layout/LinearArrowProcessNumbered"/>
    <dgm:cxn modelId="{38DC8012-DD22-4A5E-9F47-46F07D016174}" srcId="{702B01BF-1BE6-4E99-A414-6C0369D45914}" destId="{3B9035E7-9EC8-40D5-97E0-3B17742567AA}" srcOrd="11" destOrd="0" parTransId="{9A3C3B75-DCC5-4D47-920D-7F28C09D99C9}" sibTransId="{DFB3F0BE-5659-4630-A72D-E6CBE9D00345}"/>
    <dgm:cxn modelId="{002A8814-8DEB-9045-A61C-364EEE6E22C0}" type="presOf" srcId="{081FDDFD-8604-4618-AA38-947650A8775C}" destId="{66954D84-92AA-404B-A0AE-11DE63E13DD9}" srcOrd="0" destOrd="0" presId="urn:microsoft.com/office/officeart/2016/7/layout/LinearArrowProcessNumbered"/>
    <dgm:cxn modelId="{565FC315-BAE1-4802-9292-D20FD4BCBDD3}" srcId="{702B01BF-1BE6-4E99-A414-6C0369D45914}" destId="{A57177D5-4C97-4C29-95F6-9F0786F909D3}" srcOrd="14" destOrd="0" parTransId="{8BFA890B-3B82-4363-99AB-E89A0A511654}" sibTransId="{43C3428E-16A5-41A3-A136-FD1DDB4FFC18}"/>
    <dgm:cxn modelId="{3D0E4318-E1B2-9E48-8C1E-B3C5F18C5132}" type="presOf" srcId="{43C3428E-16A5-41A3-A136-FD1DDB4FFC18}" destId="{506824E4-1B18-5B49-AAC6-AF34A626ABF7}" srcOrd="0" destOrd="0" presId="urn:microsoft.com/office/officeart/2016/7/layout/LinearArrowProcessNumbered"/>
    <dgm:cxn modelId="{607FB221-FE1C-4242-B543-C2C7BCF208DE}" srcId="{702B01BF-1BE6-4E99-A414-6C0369D45914}" destId="{523A0A74-28AD-4698-9BBA-BF70B7AE2996}" srcOrd="6" destOrd="0" parTransId="{09D1F398-A576-42BC-A69C-2A4C01B999D0}" sibTransId="{3F9B1FB0-D72F-43FC-8582-68CAFE21B36E}"/>
    <dgm:cxn modelId="{16C7DD22-950E-004F-BC13-5388E1C8846F}" type="presOf" srcId="{3F9B1FB0-D72F-43FC-8582-68CAFE21B36E}" destId="{46EC4370-CD68-6C48-8523-833F32A0C94B}" srcOrd="0" destOrd="0" presId="urn:microsoft.com/office/officeart/2016/7/layout/LinearArrowProcessNumbered"/>
    <dgm:cxn modelId="{F86BA32B-705A-FD47-B1D7-7F8C0093D003}" type="presOf" srcId="{7A718126-D685-4C69-97B3-E826B371C8FD}" destId="{1EDC98DF-111D-F841-8477-1437CCE5D320}" srcOrd="0" destOrd="0" presId="urn:microsoft.com/office/officeart/2016/7/layout/LinearArrowProcessNumbered"/>
    <dgm:cxn modelId="{F1EBCE2E-E2BD-854C-866A-F53CCF312583}" type="presOf" srcId="{9D7CCBA0-67AB-4892-8C34-FC7DF7BD4E5A}" destId="{21FC3C90-EC48-2D47-88A4-8ABC8C4813A5}" srcOrd="0" destOrd="0" presId="urn:microsoft.com/office/officeart/2016/7/layout/LinearArrowProcessNumbered"/>
    <dgm:cxn modelId="{7E6D3B4D-E4B7-4F44-9711-D0285CA95C15}" type="presOf" srcId="{827E4F11-B928-4AC0-B2EE-898EF4FC4C9D}" destId="{05B0894B-AE14-3448-9A2E-0C6D9C7784A3}" srcOrd="0" destOrd="0" presId="urn:microsoft.com/office/officeart/2016/7/layout/LinearArrowProcessNumbered"/>
    <dgm:cxn modelId="{A4923C4D-5338-4242-BF90-86ECAE52AFB0}" srcId="{702B01BF-1BE6-4E99-A414-6C0369D45914}" destId="{EE5F005F-11D6-401F-BF1F-774079942FA1}" srcOrd="7" destOrd="0" parTransId="{DF7FC543-4CEC-4C75-B04F-BED8BAA5D904}" sibTransId="{A43C51BC-5DEB-480C-A1B6-95062C75E35F}"/>
    <dgm:cxn modelId="{D0888254-5C70-284B-A164-A44DBC661D85}" type="presOf" srcId="{95D982A4-7429-4E3E-A413-53334AC3C6DE}" destId="{AE041220-B25E-BF4D-AC24-9C1FBE6059EF}" srcOrd="0" destOrd="0" presId="urn:microsoft.com/office/officeart/2016/7/layout/LinearArrowProcessNumbered"/>
    <dgm:cxn modelId="{C7DE2959-6287-4A1A-9585-8C297BA56FC2}" srcId="{702B01BF-1BE6-4E99-A414-6C0369D45914}" destId="{0B929A13-730D-4865-BC2D-44C4B13CBC8C}" srcOrd="1" destOrd="0" parTransId="{99402AF8-96C2-4955-A23F-22F24A05BB09}" sibTransId="{4EC70E0F-BA7E-486B-8EE5-08C65B210F0A}"/>
    <dgm:cxn modelId="{D98E185D-3E92-A74B-B103-A1774515CEAB}" type="presOf" srcId="{9EE8D588-5F8D-4CD1-AD20-21DC5C2BD42E}" destId="{7857E34E-5B81-B64F-9B66-C518E44A8EFC}" srcOrd="0" destOrd="0" presId="urn:microsoft.com/office/officeart/2016/7/layout/LinearArrowProcessNumbered"/>
    <dgm:cxn modelId="{483E0B6A-B91D-6042-9407-44987173224B}" type="presOf" srcId="{702B01BF-1BE6-4E99-A414-6C0369D45914}" destId="{EABD8AA7-AA12-5747-9DC2-E8465BC2412A}" srcOrd="0" destOrd="0" presId="urn:microsoft.com/office/officeart/2016/7/layout/LinearArrowProcessNumbered"/>
    <dgm:cxn modelId="{C0C15375-3439-0542-87DF-86821DE5B9B8}" type="presOf" srcId="{98DB9E3C-D3AD-4BAB-A452-C38AC372D0B0}" destId="{D048B9BA-5292-AF42-A39C-79333386BDF8}" srcOrd="0" destOrd="0" presId="urn:microsoft.com/office/officeart/2016/7/layout/LinearArrowProcessNumbered"/>
    <dgm:cxn modelId="{A1A86278-B4A9-43CF-AD34-184354E41EB4}" srcId="{702B01BF-1BE6-4E99-A414-6C0369D45914}" destId="{827E4F11-B928-4AC0-B2EE-898EF4FC4C9D}" srcOrd="9" destOrd="0" parTransId="{14E235F9-0539-4082-B4FB-C2E08EE4D0F8}" sibTransId="{290D81A5-4897-427F-9EC1-781F904195D6}"/>
    <dgm:cxn modelId="{7C869F80-AF80-B345-8CF7-2BFB57DD16E2}" type="presOf" srcId="{A43C51BC-5DEB-480C-A1B6-95062C75E35F}" destId="{BF515052-2E6A-D740-82CF-8501BB37EB1B}" srcOrd="0" destOrd="0" presId="urn:microsoft.com/office/officeart/2016/7/layout/LinearArrowProcessNumbered"/>
    <dgm:cxn modelId="{172CBE82-18D6-4CFD-A3B2-EE26B710D6AD}" srcId="{702B01BF-1BE6-4E99-A414-6C0369D45914}" destId="{EB320448-B1BD-4791-988D-A65A78BF2558}" srcOrd="13" destOrd="0" parTransId="{1175578B-1052-421E-9DBA-7A53045A48EB}" sibTransId="{B8EA55BD-82D0-40A6-B666-26397C7FF3ED}"/>
    <dgm:cxn modelId="{8CA07388-7A37-B942-8444-B556FA4C7FA2}" type="presOf" srcId="{EB320448-B1BD-4791-988D-A65A78BF2558}" destId="{D5CBF49F-31F1-7344-8F01-24E80261B815}" srcOrd="0" destOrd="0" presId="urn:microsoft.com/office/officeart/2016/7/layout/LinearArrowProcessNumbered"/>
    <dgm:cxn modelId="{CA89BD89-99C5-C94B-B108-AA22C32B8C2B}" type="presOf" srcId="{399FF8C8-EE7C-4795-ADA0-043C18C9CE4C}" destId="{DB1D88B2-6998-EF4A-92B0-F7634E18A0B1}" srcOrd="0" destOrd="0" presId="urn:microsoft.com/office/officeart/2016/7/layout/LinearArrowProcessNumbered"/>
    <dgm:cxn modelId="{EB10808C-5E00-EB44-90D4-57F8403BEF11}" type="presOf" srcId="{290D81A5-4897-427F-9EC1-781F904195D6}" destId="{566C2D89-6C85-CA4E-A485-73A41B342512}" srcOrd="0" destOrd="0" presId="urn:microsoft.com/office/officeart/2016/7/layout/LinearArrowProcessNumbered"/>
    <dgm:cxn modelId="{6C4DE896-594D-4B1B-837B-5540C1522911}" srcId="{702B01BF-1BE6-4E99-A414-6C0369D45914}" destId="{9D7CCBA0-67AB-4892-8C34-FC7DF7BD4E5A}" srcOrd="2" destOrd="0" parTransId="{6551EFCC-F523-4DA9-9231-5561917765E0}" sibTransId="{081FDDFD-8604-4618-AA38-947650A8775C}"/>
    <dgm:cxn modelId="{C60FE49A-766C-482D-B074-D6B44240C11C}" srcId="{702B01BF-1BE6-4E99-A414-6C0369D45914}" destId="{9EE8D588-5F8D-4CD1-AD20-21DC5C2BD42E}" srcOrd="0" destOrd="0" parTransId="{321EC4E8-43B3-4613-870F-9071070AB0F2}" sibTransId="{2818FCC5-A557-4E5D-849F-F9FEA19AB51A}"/>
    <dgm:cxn modelId="{4BEAC09C-4501-DD4D-898A-45DD3E28069A}" type="presOf" srcId="{523A0A74-28AD-4698-9BBA-BF70B7AE2996}" destId="{309E3556-A300-AE41-95C8-931D22F43EA1}" srcOrd="0" destOrd="0" presId="urn:microsoft.com/office/officeart/2016/7/layout/LinearArrowProcessNumbered"/>
    <dgm:cxn modelId="{D7D40B9D-D11D-ED46-A294-FE481103B002}" type="presOf" srcId="{4EC70E0F-BA7E-486B-8EE5-08C65B210F0A}" destId="{330CAB40-3B64-8245-916B-0146B12C31AA}" srcOrd="0" destOrd="0" presId="urn:microsoft.com/office/officeart/2016/7/layout/LinearArrowProcessNumbered"/>
    <dgm:cxn modelId="{E8631D9D-986E-674D-9A04-3CA1B6FDBCE8}" type="presOf" srcId="{2818FCC5-A557-4E5D-849F-F9FEA19AB51A}" destId="{18992A21-12FC-8A43-8BA8-01747469DA51}" srcOrd="0" destOrd="0" presId="urn:microsoft.com/office/officeart/2016/7/layout/LinearArrowProcessNumbered"/>
    <dgm:cxn modelId="{27733CA1-9AD1-44F5-B484-670651404B0E}" srcId="{702B01BF-1BE6-4E99-A414-6C0369D45914}" destId="{8BA4C7E2-BF3E-4DE1-9E79-CCA85D2B9458}" srcOrd="10" destOrd="0" parTransId="{049B447A-9BAE-4532-B497-89EC73F8AED9}" sibTransId="{10B5324E-74E6-4262-BBDE-EE8A076A9E3B}"/>
    <dgm:cxn modelId="{00A1F5A1-DF7A-43AC-AFAB-374D44C3C718}" srcId="{702B01BF-1BE6-4E99-A414-6C0369D45914}" destId="{99E228CF-65C5-4173-81DB-89C9CA3B199A}" srcOrd="5" destOrd="0" parTransId="{C278E595-CD2A-4C1B-8912-787F41DC3EA2}" sibTransId="{7A718126-D685-4C69-97B3-E826B371C8FD}"/>
    <dgm:cxn modelId="{A6AD03A3-7467-2940-91CB-C1FD967BA0A0}" type="presOf" srcId="{10B5324E-74E6-4262-BBDE-EE8A076A9E3B}" destId="{9ADCCA27-2971-CF43-81DF-38821656911F}" srcOrd="0" destOrd="0" presId="urn:microsoft.com/office/officeart/2016/7/layout/LinearArrowProcessNumbered"/>
    <dgm:cxn modelId="{61D9E3A5-5E93-0C4D-A2D0-7800576F114B}" type="presOf" srcId="{13983E7B-B24C-4733-9867-913D5974BCF9}" destId="{9ABE15FB-50B0-D64D-8E71-68FF642DBF9F}" srcOrd="0" destOrd="0" presId="urn:microsoft.com/office/officeart/2016/7/layout/LinearArrowProcessNumbered"/>
    <dgm:cxn modelId="{6BA280A9-C9A1-EA45-8F5A-2A27B56F45FC}" type="presOf" srcId="{DFB3F0BE-5659-4630-A72D-E6CBE9D00345}" destId="{281ED11C-6839-3C4D-95E2-815F55D43E82}" srcOrd="0" destOrd="0" presId="urn:microsoft.com/office/officeart/2016/7/layout/LinearArrowProcessNumbered"/>
    <dgm:cxn modelId="{A7F81CAF-236B-5A42-9E01-140292ABCD65}" type="presOf" srcId="{3B9035E7-9EC8-40D5-97E0-3B17742567AA}" destId="{C0052F71-0B5A-8547-9824-8E9B2F2E03E7}" srcOrd="0" destOrd="0" presId="urn:microsoft.com/office/officeart/2016/7/layout/LinearArrowProcessNumbered"/>
    <dgm:cxn modelId="{282C4DB3-C0EC-4A0B-9D06-ECD8BDCE8B6F}" srcId="{702B01BF-1BE6-4E99-A414-6C0369D45914}" destId="{98DB9E3C-D3AD-4BAB-A452-C38AC372D0B0}" srcOrd="4" destOrd="0" parTransId="{5B491C3E-6687-4F66-B66C-719CD7858CB4}" sibTransId="{95D982A4-7429-4E3E-A413-53334AC3C6DE}"/>
    <dgm:cxn modelId="{588621B4-D8FB-B64B-ABC4-A9C41F9A244C}" type="presOf" srcId="{8BA4C7E2-BF3E-4DE1-9E79-CCA85D2B9458}" destId="{9E4E01F5-ADC8-D94E-B47E-91BDFC7234D2}" srcOrd="0" destOrd="0" presId="urn:microsoft.com/office/officeart/2016/7/layout/LinearArrowProcessNumbered"/>
    <dgm:cxn modelId="{D34D72B4-6D50-4229-BB94-85B8CDE926CA}" srcId="{702B01BF-1BE6-4E99-A414-6C0369D45914}" destId="{399FF8C8-EE7C-4795-ADA0-043C18C9CE4C}" srcOrd="8" destOrd="0" parTransId="{A07F711A-91B1-4EEC-8BE4-66935BCCE894}" sibTransId="{11297525-95A2-47A5-A068-F57B1AD0F0D8}"/>
    <dgm:cxn modelId="{8E6D1CC5-A2CF-8740-90E2-F48B9EDEA923}" type="presOf" srcId="{11297525-95A2-47A5-A068-F57B1AD0F0D8}" destId="{59A45DF2-4E6A-AE44-AEA6-E1733A592A2C}" srcOrd="0" destOrd="0" presId="urn:microsoft.com/office/officeart/2016/7/layout/LinearArrowProcessNumbered"/>
    <dgm:cxn modelId="{DE374EC6-F47E-4840-BFDE-ABF654B3B56C}" type="presOf" srcId="{396C76BA-5ADC-4F54-BD8B-88F225D51829}" destId="{7162788A-A92F-884C-BDCE-F95CD2E07251}" srcOrd="0" destOrd="0" presId="urn:microsoft.com/office/officeart/2016/7/layout/LinearArrowProcessNumbered"/>
    <dgm:cxn modelId="{B584AED2-2AC9-1945-A09D-87D61F061D6E}" type="presOf" srcId="{0B929A13-730D-4865-BC2D-44C4B13CBC8C}" destId="{31481236-B362-DC40-AD4E-DF16CB5877B5}" srcOrd="0" destOrd="0" presId="urn:microsoft.com/office/officeart/2016/7/layout/LinearArrowProcessNumbered"/>
    <dgm:cxn modelId="{9D7073D9-5FF4-4F4B-8FC8-35B62633C3E9}" type="presOf" srcId="{A485B4FD-80DB-4BB2-A266-2E6AC9F9D4B4}" destId="{6B0381AE-72C9-CC4D-A073-1AC3AA464236}" srcOrd="0" destOrd="0" presId="urn:microsoft.com/office/officeart/2016/7/layout/LinearArrowProcessNumbered"/>
    <dgm:cxn modelId="{A3748BE1-D54D-4949-8F12-D40A71660A58}" type="presOf" srcId="{A57177D5-4C97-4C29-95F6-9F0786F909D3}" destId="{6837C08D-72B5-954F-BD45-57474CE6CAA6}" srcOrd="0" destOrd="0" presId="urn:microsoft.com/office/officeart/2016/7/layout/LinearArrowProcessNumbered"/>
    <dgm:cxn modelId="{F78494E5-0B69-134A-9682-6331A1DD6038}" type="presOf" srcId="{8BCC744D-B472-46DA-8914-AFD91946DF42}" destId="{825D8F12-474B-034D-8D21-2FEB06EF013A}" srcOrd="0" destOrd="0" presId="urn:microsoft.com/office/officeart/2016/7/layout/LinearArrowProcessNumbered"/>
    <dgm:cxn modelId="{4091ADEB-955A-498C-AFE8-A6E735D73FA9}" srcId="{702B01BF-1BE6-4E99-A414-6C0369D45914}" destId="{A485B4FD-80DB-4BB2-A266-2E6AC9F9D4B4}" srcOrd="3" destOrd="0" parTransId="{69B43C88-E053-44A4-8983-C9769B0C0FEE}" sibTransId="{8BCC744D-B472-46DA-8914-AFD91946DF42}"/>
    <dgm:cxn modelId="{D3491569-3281-934E-8DD4-20746A93BC27}" type="presParOf" srcId="{EABD8AA7-AA12-5747-9DC2-E8465BC2412A}" destId="{B57A2941-14BE-5D4A-8BDA-D12A87DC1224}" srcOrd="0" destOrd="0" presId="urn:microsoft.com/office/officeart/2016/7/layout/LinearArrowProcessNumbered"/>
    <dgm:cxn modelId="{41BEF40F-BFC6-1F49-BDC6-2AAEABB36A7D}" type="presParOf" srcId="{B57A2941-14BE-5D4A-8BDA-D12A87DC1224}" destId="{1BCF37ED-E19E-9A49-8494-276129CAF11E}" srcOrd="0" destOrd="0" presId="urn:microsoft.com/office/officeart/2016/7/layout/LinearArrowProcessNumbered"/>
    <dgm:cxn modelId="{0D7E8A55-7F5D-D44E-B94E-1409A348A3B9}" type="presParOf" srcId="{B57A2941-14BE-5D4A-8BDA-D12A87DC1224}" destId="{3506FF6B-6049-9347-833C-B9ABFD67CBE9}" srcOrd="1" destOrd="0" presId="urn:microsoft.com/office/officeart/2016/7/layout/LinearArrowProcessNumbered"/>
    <dgm:cxn modelId="{604531B1-CE61-F34E-ABF5-ABDEEACF6DE2}" type="presParOf" srcId="{3506FF6B-6049-9347-833C-B9ABFD67CBE9}" destId="{1D400335-8851-E846-A488-B1209A19F682}" srcOrd="0" destOrd="0" presId="urn:microsoft.com/office/officeart/2016/7/layout/LinearArrowProcessNumbered"/>
    <dgm:cxn modelId="{B75EE53C-0283-884B-9DBD-4F7207C062B2}" type="presParOf" srcId="{3506FF6B-6049-9347-833C-B9ABFD67CBE9}" destId="{3AB839BE-958C-4A43-960B-72BD1710D9BB}" srcOrd="1" destOrd="0" presId="urn:microsoft.com/office/officeart/2016/7/layout/LinearArrowProcessNumbered"/>
    <dgm:cxn modelId="{327970CC-9A32-554D-94F3-0200DE641CE2}" type="presParOf" srcId="{3506FF6B-6049-9347-833C-B9ABFD67CBE9}" destId="{18992A21-12FC-8A43-8BA8-01747469DA51}" srcOrd="2" destOrd="0" presId="urn:microsoft.com/office/officeart/2016/7/layout/LinearArrowProcessNumbered"/>
    <dgm:cxn modelId="{D579525C-5884-0B4A-980E-F819AB2A3222}" type="presParOf" srcId="{3506FF6B-6049-9347-833C-B9ABFD67CBE9}" destId="{CBE87BC9-AC3B-3241-850B-ECF61494AE73}" srcOrd="3" destOrd="0" presId="urn:microsoft.com/office/officeart/2016/7/layout/LinearArrowProcessNumbered"/>
    <dgm:cxn modelId="{2064F0BF-B8C6-D44D-B7B9-7C28E6B7DB3F}" type="presParOf" srcId="{B57A2941-14BE-5D4A-8BDA-D12A87DC1224}" destId="{7857E34E-5B81-B64F-9B66-C518E44A8EFC}" srcOrd="2" destOrd="0" presId="urn:microsoft.com/office/officeart/2016/7/layout/LinearArrowProcessNumbered"/>
    <dgm:cxn modelId="{12AC5DCB-324D-F142-A011-69BFE6FFAAF2}" type="presParOf" srcId="{EABD8AA7-AA12-5747-9DC2-E8465BC2412A}" destId="{AC1F2377-683B-7843-A8E9-171DB954A1C7}" srcOrd="1" destOrd="0" presId="urn:microsoft.com/office/officeart/2016/7/layout/LinearArrowProcessNumbered"/>
    <dgm:cxn modelId="{4C05550F-0775-B345-98CE-99D9E14560EF}" type="presParOf" srcId="{EABD8AA7-AA12-5747-9DC2-E8465BC2412A}" destId="{9DE23F77-722C-AC4E-BB22-E0778D1DA7E2}" srcOrd="2" destOrd="0" presId="urn:microsoft.com/office/officeart/2016/7/layout/LinearArrowProcessNumbered"/>
    <dgm:cxn modelId="{0EA3D8CD-7703-CF43-A7EB-0A46463DACF4}" type="presParOf" srcId="{9DE23F77-722C-AC4E-BB22-E0778D1DA7E2}" destId="{527118D0-9B00-174B-86DE-BF4DE735E4CF}" srcOrd="0" destOrd="0" presId="urn:microsoft.com/office/officeart/2016/7/layout/LinearArrowProcessNumbered"/>
    <dgm:cxn modelId="{2B6F0336-8920-C743-B6E6-55166C306BC3}" type="presParOf" srcId="{9DE23F77-722C-AC4E-BB22-E0778D1DA7E2}" destId="{E8F2F3F5-E632-9A44-9924-E7EB3866FEE7}" srcOrd="1" destOrd="0" presId="urn:microsoft.com/office/officeart/2016/7/layout/LinearArrowProcessNumbered"/>
    <dgm:cxn modelId="{3C8A7581-1B9C-F741-9AB3-D473F0A1FA12}" type="presParOf" srcId="{E8F2F3F5-E632-9A44-9924-E7EB3866FEE7}" destId="{D6E27288-5FE4-124C-A450-21B4ACC8BBB6}" srcOrd="0" destOrd="0" presId="urn:microsoft.com/office/officeart/2016/7/layout/LinearArrowProcessNumbered"/>
    <dgm:cxn modelId="{07E2BF0C-921F-3541-9B2E-3903A9CD9C4F}" type="presParOf" srcId="{E8F2F3F5-E632-9A44-9924-E7EB3866FEE7}" destId="{5C7B843C-C923-D248-8149-F63ABC16E187}" srcOrd="1" destOrd="0" presId="urn:microsoft.com/office/officeart/2016/7/layout/LinearArrowProcessNumbered"/>
    <dgm:cxn modelId="{F8841258-4D13-9E4E-8DB6-5EECB7B8F485}" type="presParOf" srcId="{E8F2F3F5-E632-9A44-9924-E7EB3866FEE7}" destId="{330CAB40-3B64-8245-916B-0146B12C31AA}" srcOrd="2" destOrd="0" presId="urn:microsoft.com/office/officeart/2016/7/layout/LinearArrowProcessNumbered"/>
    <dgm:cxn modelId="{B2C995B7-2B12-4440-A7F2-E23CE187F92E}" type="presParOf" srcId="{E8F2F3F5-E632-9A44-9924-E7EB3866FEE7}" destId="{6A5E07D0-301A-AB49-A21B-E5B33D22784C}" srcOrd="3" destOrd="0" presId="urn:microsoft.com/office/officeart/2016/7/layout/LinearArrowProcessNumbered"/>
    <dgm:cxn modelId="{14D056EB-3621-0E46-BCD1-40BFE5428150}" type="presParOf" srcId="{9DE23F77-722C-AC4E-BB22-E0778D1DA7E2}" destId="{31481236-B362-DC40-AD4E-DF16CB5877B5}" srcOrd="2" destOrd="0" presId="urn:microsoft.com/office/officeart/2016/7/layout/LinearArrowProcessNumbered"/>
    <dgm:cxn modelId="{AECD83A1-5EA8-B94E-BA27-664FB7E284F7}" type="presParOf" srcId="{EABD8AA7-AA12-5747-9DC2-E8465BC2412A}" destId="{66BAA3CB-DDC4-4446-9DAA-9DC8DD5628F2}" srcOrd="3" destOrd="0" presId="urn:microsoft.com/office/officeart/2016/7/layout/LinearArrowProcessNumbered"/>
    <dgm:cxn modelId="{98C14289-599E-8949-9F54-9275DD3578F8}" type="presParOf" srcId="{EABD8AA7-AA12-5747-9DC2-E8465BC2412A}" destId="{B1CE7754-8509-FD48-AC41-A158F9A0E3EC}" srcOrd="4" destOrd="0" presId="urn:microsoft.com/office/officeart/2016/7/layout/LinearArrowProcessNumbered"/>
    <dgm:cxn modelId="{0B9C783C-74EA-9845-9BEF-BE24FD1DEAE3}" type="presParOf" srcId="{B1CE7754-8509-FD48-AC41-A158F9A0E3EC}" destId="{19637A62-463D-C046-8558-663EDFA4A316}" srcOrd="0" destOrd="0" presId="urn:microsoft.com/office/officeart/2016/7/layout/LinearArrowProcessNumbered"/>
    <dgm:cxn modelId="{0B92BF3F-1773-8444-99A8-F357192ACEBB}" type="presParOf" srcId="{B1CE7754-8509-FD48-AC41-A158F9A0E3EC}" destId="{AE590852-40D7-E54C-837A-77BD2DBEADD8}" srcOrd="1" destOrd="0" presId="urn:microsoft.com/office/officeart/2016/7/layout/LinearArrowProcessNumbered"/>
    <dgm:cxn modelId="{7227878C-660A-ED49-A070-6E0100BA2324}" type="presParOf" srcId="{AE590852-40D7-E54C-837A-77BD2DBEADD8}" destId="{588C2A67-DA03-2942-8575-9BD1828FBFC6}" srcOrd="0" destOrd="0" presId="urn:microsoft.com/office/officeart/2016/7/layout/LinearArrowProcessNumbered"/>
    <dgm:cxn modelId="{8F321C2F-0F34-294F-8748-08A8280848CB}" type="presParOf" srcId="{AE590852-40D7-E54C-837A-77BD2DBEADD8}" destId="{7E4A7C07-4C7E-CF4B-9436-153B642B0C61}" srcOrd="1" destOrd="0" presId="urn:microsoft.com/office/officeart/2016/7/layout/LinearArrowProcessNumbered"/>
    <dgm:cxn modelId="{168752FE-5E6E-7647-8585-F2DCC46EEF7B}" type="presParOf" srcId="{AE590852-40D7-E54C-837A-77BD2DBEADD8}" destId="{66954D84-92AA-404B-A0AE-11DE63E13DD9}" srcOrd="2" destOrd="0" presId="urn:microsoft.com/office/officeart/2016/7/layout/LinearArrowProcessNumbered"/>
    <dgm:cxn modelId="{AD0397BA-EDCC-B341-B8F4-1E9DAB0ECE0F}" type="presParOf" srcId="{AE590852-40D7-E54C-837A-77BD2DBEADD8}" destId="{248A2F60-E4DA-D742-B43F-5FC4B081BF58}" srcOrd="3" destOrd="0" presId="urn:microsoft.com/office/officeart/2016/7/layout/LinearArrowProcessNumbered"/>
    <dgm:cxn modelId="{481CD3FB-64B8-7540-BBEF-1C17E122254C}" type="presParOf" srcId="{B1CE7754-8509-FD48-AC41-A158F9A0E3EC}" destId="{21FC3C90-EC48-2D47-88A4-8ABC8C4813A5}" srcOrd="2" destOrd="0" presId="urn:microsoft.com/office/officeart/2016/7/layout/LinearArrowProcessNumbered"/>
    <dgm:cxn modelId="{0DC04808-B3CC-ED4B-AFF9-9AD0A80F4921}" type="presParOf" srcId="{EABD8AA7-AA12-5747-9DC2-E8465BC2412A}" destId="{EE753B40-E80A-1F4A-A9E4-7DDEAC3CE1BF}" srcOrd="5" destOrd="0" presId="urn:microsoft.com/office/officeart/2016/7/layout/LinearArrowProcessNumbered"/>
    <dgm:cxn modelId="{D8CF81C6-DA90-C743-813A-D410BDD8223D}" type="presParOf" srcId="{EABD8AA7-AA12-5747-9DC2-E8465BC2412A}" destId="{41937392-59D4-9D4F-A89E-6C36FED300B1}" srcOrd="6" destOrd="0" presId="urn:microsoft.com/office/officeart/2016/7/layout/LinearArrowProcessNumbered"/>
    <dgm:cxn modelId="{400BB42E-1AA9-1E4A-B283-EA15A498E6CB}" type="presParOf" srcId="{41937392-59D4-9D4F-A89E-6C36FED300B1}" destId="{F63290B8-9779-5C42-B6E4-3FCAA2662BA2}" srcOrd="0" destOrd="0" presId="urn:microsoft.com/office/officeart/2016/7/layout/LinearArrowProcessNumbered"/>
    <dgm:cxn modelId="{6EA997ED-8DD7-A54E-847D-C81ED4BE60D5}" type="presParOf" srcId="{41937392-59D4-9D4F-A89E-6C36FED300B1}" destId="{3B380313-E7E3-A147-B11D-340F154B1C92}" srcOrd="1" destOrd="0" presId="urn:microsoft.com/office/officeart/2016/7/layout/LinearArrowProcessNumbered"/>
    <dgm:cxn modelId="{20D23E33-2C3F-8146-95CE-DFC686B9F4FF}" type="presParOf" srcId="{3B380313-E7E3-A147-B11D-340F154B1C92}" destId="{8166B6B9-2EE6-2A48-B736-2ACEC235E90C}" srcOrd="0" destOrd="0" presId="urn:microsoft.com/office/officeart/2016/7/layout/LinearArrowProcessNumbered"/>
    <dgm:cxn modelId="{CC196F77-DAB6-0844-9B0C-C631DCCFB9D9}" type="presParOf" srcId="{3B380313-E7E3-A147-B11D-340F154B1C92}" destId="{F87DB2AD-C5DC-EB47-AFFB-22396C319F7E}" srcOrd="1" destOrd="0" presId="urn:microsoft.com/office/officeart/2016/7/layout/LinearArrowProcessNumbered"/>
    <dgm:cxn modelId="{A41C8458-C73B-5445-AC65-E92B958EDC3E}" type="presParOf" srcId="{3B380313-E7E3-A147-B11D-340F154B1C92}" destId="{825D8F12-474B-034D-8D21-2FEB06EF013A}" srcOrd="2" destOrd="0" presId="urn:microsoft.com/office/officeart/2016/7/layout/LinearArrowProcessNumbered"/>
    <dgm:cxn modelId="{D4CC3D7E-D7FC-0E49-9173-A3F19E615FEF}" type="presParOf" srcId="{3B380313-E7E3-A147-B11D-340F154B1C92}" destId="{17474B76-E5A7-DD41-B0E3-5DAF5199EE23}" srcOrd="3" destOrd="0" presId="urn:microsoft.com/office/officeart/2016/7/layout/LinearArrowProcessNumbered"/>
    <dgm:cxn modelId="{DC6B74D7-048C-F94C-9C23-4CA76814DD92}" type="presParOf" srcId="{41937392-59D4-9D4F-A89E-6C36FED300B1}" destId="{6B0381AE-72C9-CC4D-A073-1AC3AA464236}" srcOrd="2" destOrd="0" presId="urn:microsoft.com/office/officeart/2016/7/layout/LinearArrowProcessNumbered"/>
    <dgm:cxn modelId="{F1503674-5AE9-9045-AF67-E56E547ACEE9}" type="presParOf" srcId="{EABD8AA7-AA12-5747-9DC2-E8465BC2412A}" destId="{9A5C4EBC-9EE2-C04A-9E57-FB162BD699C2}" srcOrd="7" destOrd="0" presId="urn:microsoft.com/office/officeart/2016/7/layout/LinearArrowProcessNumbered"/>
    <dgm:cxn modelId="{32C5CD8B-D93E-4B4F-AA89-C256E9653EE7}" type="presParOf" srcId="{EABD8AA7-AA12-5747-9DC2-E8465BC2412A}" destId="{492D656E-1C8C-B54D-9DE8-C095F0E98B91}" srcOrd="8" destOrd="0" presId="urn:microsoft.com/office/officeart/2016/7/layout/LinearArrowProcessNumbered"/>
    <dgm:cxn modelId="{A408ECCE-5585-A34D-99AD-DC992427ECE5}" type="presParOf" srcId="{492D656E-1C8C-B54D-9DE8-C095F0E98B91}" destId="{6A5248FB-F5A0-5347-AB90-FDB9522E8A42}" srcOrd="0" destOrd="0" presId="urn:microsoft.com/office/officeart/2016/7/layout/LinearArrowProcessNumbered"/>
    <dgm:cxn modelId="{FC8EF4CE-2339-754F-BE85-E802BC1F4DFF}" type="presParOf" srcId="{492D656E-1C8C-B54D-9DE8-C095F0E98B91}" destId="{5FBBD1E5-3D2B-C247-8E18-A9984E6E0ECF}" srcOrd="1" destOrd="0" presId="urn:microsoft.com/office/officeart/2016/7/layout/LinearArrowProcessNumbered"/>
    <dgm:cxn modelId="{A96E729B-9088-0248-B25B-AE078B1005AE}" type="presParOf" srcId="{5FBBD1E5-3D2B-C247-8E18-A9984E6E0ECF}" destId="{5B866824-0A0F-6742-8270-E3B5710A2C87}" srcOrd="0" destOrd="0" presId="urn:microsoft.com/office/officeart/2016/7/layout/LinearArrowProcessNumbered"/>
    <dgm:cxn modelId="{18E45653-8433-5C46-8B98-611624359679}" type="presParOf" srcId="{5FBBD1E5-3D2B-C247-8E18-A9984E6E0ECF}" destId="{69A5A819-76C4-A048-817A-75527F7F2D3F}" srcOrd="1" destOrd="0" presId="urn:microsoft.com/office/officeart/2016/7/layout/LinearArrowProcessNumbered"/>
    <dgm:cxn modelId="{E2074E79-923B-3348-8683-090F07B59CE2}" type="presParOf" srcId="{5FBBD1E5-3D2B-C247-8E18-A9984E6E0ECF}" destId="{AE041220-B25E-BF4D-AC24-9C1FBE6059EF}" srcOrd="2" destOrd="0" presId="urn:microsoft.com/office/officeart/2016/7/layout/LinearArrowProcessNumbered"/>
    <dgm:cxn modelId="{437FF438-FB48-9B4E-B094-662A93735811}" type="presParOf" srcId="{5FBBD1E5-3D2B-C247-8E18-A9984E6E0ECF}" destId="{820A29B7-D6A1-1943-909A-EC656003997B}" srcOrd="3" destOrd="0" presId="urn:microsoft.com/office/officeart/2016/7/layout/LinearArrowProcessNumbered"/>
    <dgm:cxn modelId="{C33A7B7B-C3D0-924F-BD85-F7B5A06AB7B9}" type="presParOf" srcId="{492D656E-1C8C-B54D-9DE8-C095F0E98B91}" destId="{D048B9BA-5292-AF42-A39C-79333386BDF8}" srcOrd="2" destOrd="0" presId="urn:microsoft.com/office/officeart/2016/7/layout/LinearArrowProcessNumbered"/>
    <dgm:cxn modelId="{0822C3D9-8A9C-1540-BFFD-05AA37994ABA}" type="presParOf" srcId="{EABD8AA7-AA12-5747-9DC2-E8465BC2412A}" destId="{ED262C79-05B4-0E4D-888A-DE3B870FD642}" srcOrd="9" destOrd="0" presId="urn:microsoft.com/office/officeart/2016/7/layout/LinearArrowProcessNumbered"/>
    <dgm:cxn modelId="{E525DDCA-0568-EA48-A8CC-A2AE69BFA907}" type="presParOf" srcId="{EABD8AA7-AA12-5747-9DC2-E8465BC2412A}" destId="{67AB4D72-8985-7D4C-A47F-BD9DC3B6A150}" srcOrd="10" destOrd="0" presId="urn:microsoft.com/office/officeart/2016/7/layout/LinearArrowProcessNumbered"/>
    <dgm:cxn modelId="{C95EB177-DA02-4848-91D1-C298FA049A5C}" type="presParOf" srcId="{67AB4D72-8985-7D4C-A47F-BD9DC3B6A150}" destId="{83905692-04D4-6447-91D9-AB961AE43AE4}" srcOrd="0" destOrd="0" presId="urn:microsoft.com/office/officeart/2016/7/layout/LinearArrowProcessNumbered"/>
    <dgm:cxn modelId="{8FD9EA6C-F84F-9340-8C64-8244C2B963FD}" type="presParOf" srcId="{67AB4D72-8985-7D4C-A47F-BD9DC3B6A150}" destId="{FCE9C2B4-487D-7E4B-9590-3BD4B35F3916}" srcOrd="1" destOrd="0" presId="urn:microsoft.com/office/officeart/2016/7/layout/LinearArrowProcessNumbered"/>
    <dgm:cxn modelId="{9656114F-E80E-8D43-B7E1-7FEBB096A98D}" type="presParOf" srcId="{FCE9C2B4-487D-7E4B-9590-3BD4B35F3916}" destId="{5E6399D4-B6FD-914A-B637-FBEF2195F42A}" srcOrd="0" destOrd="0" presId="urn:microsoft.com/office/officeart/2016/7/layout/LinearArrowProcessNumbered"/>
    <dgm:cxn modelId="{F67BCDC0-5791-354B-B8C8-244E05F09CB3}" type="presParOf" srcId="{FCE9C2B4-487D-7E4B-9590-3BD4B35F3916}" destId="{092AAA3A-0F3C-8343-8D3D-DBFAE2CBA07B}" srcOrd="1" destOrd="0" presId="urn:microsoft.com/office/officeart/2016/7/layout/LinearArrowProcessNumbered"/>
    <dgm:cxn modelId="{329A482E-2566-7C4A-A233-B6947FB9F9FB}" type="presParOf" srcId="{FCE9C2B4-487D-7E4B-9590-3BD4B35F3916}" destId="{1EDC98DF-111D-F841-8477-1437CCE5D320}" srcOrd="2" destOrd="0" presId="urn:microsoft.com/office/officeart/2016/7/layout/LinearArrowProcessNumbered"/>
    <dgm:cxn modelId="{55B21ADC-50D2-8340-94ED-8AC131AAE7BB}" type="presParOf" srcId="{FCE9C2B4-487D-7E4B-9590-3BD4B35F3916}" destId="{98B281B7-79F5-8F48-8787-B01927635CA2}" srcOrd="3" destOrd="0" presId="urn:microsoft.com/office/officeart/2016/7/layout/LinearArrowProcessNumbered"/>
    <dgm:cxn modelId="{26EAA3D1-8850-B441-AEF2-D1981AF5FA37}" type="presParOf" srcId="{67AB4D72-8985-7D4C-A47F-BD9DC3B6A150}" destId="{E59D8E1E-89E8-D14B-96BE-FF40598B46B4}" srcOrd="2" destOrd="0" presId="urn:microsoft.com/office/officeart/2016/7/layout/LinearArrowProcessNumbered"/>
    <dgm:cxn modelId="{0F5DA066-2D4D-8346-9137-570E63DB1204}" type="presParOf" srcId="{EABD8AA7-AA12-5747-9DC2-E8465BC2412A}" destId="{78F49CA9-6413-3F4F-B3D1-229718A172A2}" srcOrd="11" destOrd="0" presId="urn:microsoft.com/office/officeart/2016/7/layout/LinearArrowProcessNumbered"/>
    <dgm:cxn modelId="{61748922-C94A-4741-AE3E-F4DDC3555049}" type="presParOf" srcId="{EABD8AA7-AA12-5747-9DC2-E8465BC2412A}" destId="{B9A03282-4F87-4440-80E5-278176CAF63C}" srcOrd="12" destOrd="0" presId="urn:microsoft.com/office/officeart/2016/7/layout/LinearArrowProcessNumbered"/>
    <dgm:cxn modelId="{FF345859-D997-B44D-A025-A1E9F2CAB13C}" type="presParOf" srcId="{B9A03282-4F87-4440-80E5-278176CAF63C}" destId="{B085C138-6C8D-4E4B-9C15-73C43821294D}" srcOrd="0" destOrd="0" presId="urn:microsoft.com/office/officeart/2016/7/layout/LinearArrowProcessNumbered"/>
    <dgm:cxn modelId="{CDEB62E2-3AF2-3D41-8E9A-35CB9F51B89E}" type="presParOf" srcId="{B9A03282-4F87-4440-80E5-278176CAF63C}" destId="{483D04C8-F944-7C44-AD87-F249B5DDA90A}" srcOrd="1" destOrd="0" presId="urn:microsoft.com/office/officeart/2016/7/layout/LinearArrowProcessNumbered"/>
    <dgm:cxn modelId="{258A6364-B710-A743-9A7F-BD0E798A34EF}" type="presParOf" srcId="{483D04C8-F944-7C44-AD87-F249B5DDA90A}" destId="{607B110F-B82D-2647-92C7-F2D75895AE22}" srcOrd="0" destOrd="0" presId="urn:microsoft.com/office/officeart/2016/7/layout/LinearArrowProcessNumbered"/>
    <dgm:cxn modelId="{3BD2857D-3B5C-344C-85DC-C174F62799CC}" type="presParOf" srcId="{483D04C8-F944-7C44-AD87-F249B5DDA90A}" destId="{EF755F19-5246-5240-B289-745428F09AF1}" srcOrd="1" destOrd="0" presId="urn:microsoft.com/office/officeart/2016/7/layout/LinearArrowProcessNumbered"/>
    <dgm:cxn modelId="{A9FFB1C9-4637-D046-B3D2-32F75A5EC298}" type="presParOf" srcId="{483D04C8-F944-7C44-AD87-F249B5DDA90A}" destId="{46EC4370-CD68-6C48-8523-833F32A0C94B}" srcOrd="2" destOrd="0" presId="urn:microsoft.com/office/officeart/2016/7/layout/LinearArrowProcessNumbered"/>
    <dgm:cxn modelId="{EBC9BCFC-B9E0-4744-97D3-DB91A7658B37}" type="presParOf" srcId="{483D04C8-F944-7C44-AD87-F249B5DDA90A}" destId="{AFE2B2DC-DE61-4E47-8BFA-32C5C8D256BF}" srcOrd="3" destOrd="0" presId="urn:microsoft.com/office/officeart/2016/7/layout/LinearArrowProcessNumbered"/>
    <dgm:cxn modelId="{27498733-415B-024F-834A-82E7C863E590}" type="presParOf" srcId="{B9A03282-4F87-4440-80E5-278176CAF63C}" destId="{309E3556-A300-AE41-95C8-931D22F43EA1}" srcOrd="2" destOrd="0" presId="urn:microsoft.com/office/officeart/2016/7/layout/LinearArrowProcessNumbered"/>
    <dgm:cxn modelId="{65A290E4-F9B0-0840-8FF7-FC96C0DE7FAA}" type="presParOf" srcId="{EABD8AA7-AA12-5747-9DC2-E8465BC2412A}" destId="{5EB5F632-67F7-8842-B2B6-77F136190409}" srcOrd="13" destOrd="0" presId="urn:microsoft.com/office/officeart/2016/7/layout/LinearArrowProcessNumbered"/>
    <dgm:cxn modelId="{9BE26EA7-3A9C-7C42-A174-9C3C44CDBA73}" type="presParOf" srcId="{EABD8AA7-AA12-5747-9DC2-E8465BC2412A}" destId="{D1188DBD-3D44-014F-995D-537BDC528A84}" srcOrd="14" destOrd="0" presId="urn:microsoft.com/office/officeart/2016/7/layout/LinearArrowProcessNumbered"/>
    <dgm:cxn modelId="{6F8926A2-9277-BB45-A480-E3DE9A1A6DF0}" type="presParOf" srcId="{D1188DBD-3D44-014F-995D-537BDC528A84}" destId="{3B8C8E9E-88DE-C440-92F1-17C32DE1DEB4}" srcOrd="0" destOrd="0" presId="urn:microsoft.com/office/officeart/2016/7/layout/LinearArrowProcessNumbered"/>
    <dgm:cxn modelId="{C8B717EE-2620-234E-8CB8-D525759A533B}" type="presParOf" srcId="{D1188DBD-3D44-014F-995D-537BDC528A84}" destId="{5EDAB752-2537-2F4C-97CC-5B3BBEE3F4F9}" srcOrd="1" destOrd="0" presId="urn:microsoft.com/office/officeart/2016/7/layout/LinearArrowProcessNumbered"/>
    <dgm:cxn modelId="{931D27F1-2673-E14E-90F5-34F2B5A6BFE1}" type="presParOf" srcId="{5EDAB752-2537-2F4C-97CC-5B3BBEE3F4F9}" destId="{26DC7EDF-8BA8-BA44-900F-9F49897FAE5B}" srcOrd="0" destOrd="0" presId="urn:microsoft.com/office/officeart/2016/7/layout/LinearArrowProcessNumbered"/>
    <dgm:cxn modelId="{C44937CD-AE5A-6345-BE50-379A003C25B3}" type="presParOf" srcId="{5EDAB752-2537-2F4C-97CC-5B3BBEE3F4F9}" destId="{7D5832E3-6DBC-0D4B-BD9A-AAE51FD2CF4B}" srcOrd="1" destOrd="0" presId="urn:microsoft.com/office/officeart/2016/7/layout/LinearArrowProcessNumbered"/>
    <dgm:cxn modelId="{A57EA2F2-08C0-8449-B630-463D0B0BA41A}" type="presParOf" srcId="{5EDAB752-2537-2F4C-97CC-5B3BBEE3F4F9}" destId="{BF515052-2E6A-D740-82CF-8501BB37EB1B}" srcOrd="2" destOrd="0" presId="urn:microsoft.com/office/officeart/2016/7/layout/LinearArrowProcessNumbered"/>
    <dgm:cxn modelId="{6F6D092E-B170-0D4B-B4B5-57B6B751C86F}" type="presParOf" srcId="{5EDAB752-2537-2F4C-97CC-5B3BBEE3F4F9}" destId="{5CF5777A-577B-6140-83FF-AFC93E5A264B}" srcOrd="3" destOrd="0" presId="urn:microsoft.com/office/officeart/2016/7/layout/LinearArrowProcessNumbered"/>
    <dgm:cxn modelId="{1405B10A-C000-BB40-8E88-5FC0C7E688A0}" type="presParOf" srcId="{D1188DBD-3D44-014F-995D-537BDC528A84}" destId="{8B046C9C-85B8-E54A-A0FD-4EEAE5224BC3}" srcOrd="2" destOrd="0" presId="urn:microsoft.com/office/officeart/2016/7/layout/LinearArrowProcessNumbered"/>
    <dgm:cxn modelId="{71D5CCE5-74E7-CB4D-B1C1-1AA0F3A997FC}" type="presParOf" srcId="{EABD8AA7-AA12-5747-9DC2-E8465BC2412A}" destId="{EE3368D9-B5CA-4C4B-8205-EFBF889EFADA}" srcOrd="15" destOrd="0" presId="urn:microsoft.com/office/officeart/2016/7/layout/LinearArrowProcessNumbered"/>
    <dgm:cxn modelId="{C4EEDC62-D710-DC43-B2FB-9207C46E0E3F}" type="presParOf" srcId="{EABD8AA7-AA12-5747-9DC2-E8465BC2412A}" destId="{00EC5070-0AF9-8143-A81F-2230D0F16B03}" srcOrd="16" destOrd="0" presId="urn:microsoft.com/office/officeart/2016/7/layout/LinearArrowProcessNumbered"/>
    <dgm:cxn modelId="{E2FD8F63-66A6-404C-8FD1-BE74B1CC5C92}" type="presParOf" srcId="{00EC5070-0AF9-8143-A81F-2230D0F16B03}" destId="{AFCFC134-272B-CB4F-A7E1-48B232976924}" srcOrd="0" destOrd="0" presId="urn:microsoft.com/office/officeart/2016/7/layout/LinearArrowProcessNumbered"/>
    <dgm:cxn modelId="{F915028B-C9B3-1B41-83BB-DF7E66FC37DF}" type="presParOf" srcId="{00EC5070-0AF9-8143-A81F-2230D0F16B03}" destId="{79227A03-3593-DD46-99D2-8D0A73FF230D}" srcOrd="1" destOrd="0" presId="urn:microsoft.com/office/officeart/2016/7/layout/LinearArrowProcessNumbered"/>
    <dgm:cxn modelId="{56D145A3-1373-AF4F-ABF5-9DD71581D87B}" type="presParOf" srcId="{79227A03-3593-DD46-99D2-8D0A73FF230D}" destId="{EEEE4927-72D7-C542-AB56-0C7273EC1C95}" srcOrd="0" destOrd="0" presId="urn:microsoft.com/office/officeart/2016/7/layout/LinearArrowProcessNumbered"/>
    <dgm:cxn modelId="{44D14D9A-DFC3-374C-8E43-E493BDCEEFD5}" type="presParOf" srcId="{79227A03-3593-DD46-99D2-8D0A73FF230D}" destId="{CC4EAA56-E723-C847-ABE3-8B2DC081A3BF}" srcOrd="1" destOrd="0" presId="urn:microsoft.com/office/officeart/2016/7/layout/LinearArrowProcessNumbered"/>
    <dgm:cxn modelId="{FF00C522-2903-FB40-9C63-5F917113D7ED}" type="presParOf" srcId="{79227A03-3593-DD46-99D2-8D0A73FF230D}" destId="{59A45DF2-4E6A-AE44-AEA6-E1733A592A2C}" srcOrd="2" destOrd="0" presId="urn:microsoft.com/office/officeart/2016/7/layout/LinearArrowProcessNumbered"/>
    <dgm:cxn modelId="{2D63E54D-109F-1246-B818-ADA05EA1F5E8}" type="presParOf" srcId="{79227A03-3593-DD46-99D2-8D0A73FF230D}" destId="{FBD0679F-D0E4-044D-AC33-1FE45BA20627}" srcOrd="3" destOrd="0" presId="urn:microsoft.com/office/officeart/2016/7/layout/LinearArrowProcessNumbered"/>
    <dgm:cxn modelId="{C43FF912-8023-7A4C-A30B-BC305A640800}" type="presParOf" srcId="{00EC5070-0AF9-8143-A81F-2230D0F16B03}" destId="{DB1D88B2-6998-EF4A-92B0-F7634E18A0B1}" srcOrd="2" destOrd="0" presId="urn:microsoft.com/office/officeart/2016/7/layout/LinearArrowProcessNumbered"/>
    <dgm:cxn modelId="{72256F39-FDC7-5D42-9C6C-6FD930797D34}" type="presParOf" srcId="{EABD8AA7-AA12-5747-9DC2-E8465BC2412A}" destId="{348091E7-6EEF-5248-A231-DE16B7652DAB}" srcOrd="17" destOrd="0" presId="urn:microsoft.com/office/officeart/2016/7/layout/LinearArrowProcessNumbered"/>
    <dgm:cxn modelId="{81EAD437-6226-5349-A0F8-C145EB9E864C}" type="presParOf" srcId="{EABD8AA7-AA12-5747-9DC2-E8465BC2412A}" destId="{E38A61C3-DA82-7743-B3DE-F50BF8D6782F}" srcOrd="18" destOrd="0" presId="urn:microsoft.com/office/officeart/2016/7/layout/LinearArrowProcessNumbered"/>
    <dgm:cxn modelId="{AD2F8AF0-7842-BE45-A656-815BB76E93DE}" type="presParOf" srcId="{E38A61C3-DA82-7743-B3DE-F50BF8D6782F}" destId="{7183AFAD-F793-4A48-87CD-05D4C88180B0}" srcOrd="0" destOrd="0" presId="urn:microsoft.com/office/officeart/2016/7/layout/LinearArrowProcessNumbered"/>
    <dgm:cxn modelId="{2FAB9D53-EB3D-354C-BE63-CDB289E3AD3E}" type="presParOf" srcId="{E38A61C3-DA82-7743-B3DE-F50BF8D6782F}" destId="{3290A242-2A91-624B-827B-75639164AC32}" srcOrd="1" destOrd="0" presId="urn:microsoft.com/office/officeart/2016/7/layout/LinearArrowProcessNumbered"/>
    <dgm:cxn modelId="{3096D3C9-DA42-2645-B5FF-47432A90880D}" type="presParOf" srcId="{3290A242-2A91-624B-827B-75639164AC32}" destId="{DD88C546-9BE4-0F49-940E-398655A4FD07}" srcOrd="0" destOrd="0" presId="urn:microsoft.com/office/officeart/2016/7/layout/LinearArrowProcessNumbered"/>
    <dgm:cxn modelId="{89CFCD97-94DC-AE4E-B263-7D186334AF76}" type="presParOf" srcId="{3290A242-2A91-624B-827B-75639164AC32}" destId="{6F388163-E8AF-9149-9309-6B4DF51D9C07}" srcOrd="1" destOrd="0" presId="urn:microsoft.com/office/officeart/2016/7/layout/LinearArrowProcessNumbered"/>
    <dgm:cxn modelId="{DE1CF500-CFFB-DD46-A3AB-7EB29CA2FE0E}" type="presParOf" srcId="{3290A242-2A91-624B-827B-75639164AC32}" destId="{566C2D89-6C85-CA4E-A485-73A41B342512}" srcOrd="2" destOrd="0" presId="urn:microsoft.com/office/officeart/2016/7/layout/LinearArrowProcessNumbered"/>
    <dgm:cxn modelId="{D66A5F43-018A-7E4A-8B8A-14140D942F7B}" type="presParOf" srcId="{3290A242-2A91-624B-827B-75639164AC32}" destId="{B7C440A5-E6C4-AD4D-BA9B-B2E4C235030E}" srcOrd="3" destOrd="0" presId="urn:microsoft.com/office/officeart/2016/7/layout/LinearArrowProcessNumbered"/>
    <dgm:cxn modelId="{FFDE5862-ED5A-A248-A84F-B0B7EAF39647}" type="presParOf" srcId="{E38A61C3-DA82-7743-B3DE-F50BF8D6782F}" destId="{05B0894B-AE14-3448-9A2E-0C6D9C7784A3}" srcOrd="2" destOrd="0" presId="urn:microsoft.com/office/officeart/2016/7/layout/LinearArrowProcessNumbered"/>
    <dgm:cxn modelId="{8EB97A3C-3056-3742-8DFA-4FD361914E61}" type="presParOf" srcId="{EABD8AA7-AA12-5747-9DC2-E8465BC2412A}" destId="{C0BAD26D-F3E5-2543-B8E5-6D9A7BA43B70}" srcOrd="19" destOrd="0" presId="urn:microsoft.com/office/officeart/2016/7/layout/LinearArrowProcessNumbered"/>
    <dgm:cxn modelId="{BF5F6E0E-4DE3-7549-BDB9-1DD61CA8477F}" type="presParOf" srcId="{EABD8AA7-AA12-5747-9DC2-E8465BC2412A}" destId="{7988AE00-A087-E04A-A25B-CBF723D0F42B}" srcOrd="20" destOrd="0" presId="urn:microsoft.com/office/officeart/2016/7/layout/LinearArrowProcessNumbered"/>
    <dgm:cxn modelId="{55F9E2E8-9ADC-8A43-AB76-AD42249C7A17}" type="presParOf" srcId="{7988AE00-A087-E04A-A25B-CBF723D0F42B}" destId="{9FD80237-DF93-EE49-B97C-586C21230A63}" srcOrd="0" destOrd="0" presId="urn:microsoft.com/office/officeart/2016/7/layout/LinearArrowProcessNumbered"/>
    <dgm:cxn modelId="{EB9B45CF-03F5-DA48-9230-4847A098340F}" type="presParOf" srcId="{7988AE00-A087-E04A-A25B-CBF723D0F42B}" destId="{1C43791B-81DE-4244-AB31-514EFFEE9ECB}" srcOrd="1" destOrd="0" presId="urn:microsoft.com/office/officeart/2016/7/layout/LinearArrowProcessNumbered"/>
    <dgm:cxn modelId="{776B4BF1-7007-A64F-98F6-74343CEB2967}" type="presParOf" srcId="{1C43791B-81DE-4244-AB31-514EFFEE9ECB}" destId="{68AF1C7A-94D5-3B48-8AFF-C9FEF722F373}" srcOrd="0" destOrd="0" presId="urn:microsoft.com/office/officeart/2016/7/layout/LinearArrowProcessNumbered"/>
    <dgm:cxn modelId="{3CE1EEFA-5A2A-F74A-9D75-B5B7EB9010F2}" type="presParOf" srcId="{1C43791B-81DE-4244-AB31-514EFFEE9ECB}" destId="{787DC05E-3A8E-A74D-BE39-1E7235922869}" srcOrd="1" destOrd="0" presId="urn:microsoft.com/office/officeart/2016/7/layout/LinearArrowProcessNumbered"/>
    <dgm:cxn modelId="{FA466588-0EEB-4949-A4A2-C72675342496}" type="presParOf" srcId="{1C43791B-81DE-4244-AB31-514EFFEE9ECB}" destId="{9ADCCA27-2971-CF43-81DF-38821656911F}" srcOrd="2" destOrd="0" presId="urn:microsoft.com/office/officeart/2016/7/layout/LinearArrowProcessNumbered"/>
    <dgm:cxn modelId="{53C456A9-2065-E247-A23E-5ED09A5CA24E}" type="presParOf" srcId="{1C43791B-81DE-4244-AB31-514EFFEE9ECB}" destId="{46C5CF2C-B45E-8943-A5FD-B2ABBF291D76}" srcOrd="3" destOrd="0" presId="urn:microsoft.com/office/officeart/2016/7/layout/LinearArrowProcessNumbered"/>
    <dgm:cxn modelId="{C15F3AD3-ECD8-5B4E-9381-680B05FF72A4}" type="presParOf" srcId="{7988AE00-A087-E04A-A25B-CBF723D0F42B}" destId="{9E4E01F5-ADC8-D94E-B47E-91BDFC7234D2}" srcOrd="2" destOrd="0" presId="urn:microsoft.com/office/officeart/2016/7/layout/LinearArrowProcessNumbered"/>
    <dgm:cxn modelId="{32A8E9AA-95F5-BB40-8D6C-AE4014702250}" type="presParOf" srcId="{EABD8AA7-AA12-5747-9DC2-E8465BC2412A}" destId="{7CD016B2-FB5E-314F-9D04-40A6CDD97A83}" srcOrd="21" destOrd="0" presId="urn:microsoft.com/office/officeart/2016/7/layout/LinearArrowProcessNumbered"/>
    <dgm:cxn modelId="{E6F4FFAB-B34A-8147-AE8D-29D449170BE5}" type="presParOf" srcId="{EABD8AA7-AA12-5747-9DC2-E8465BC2412A}" destId="{9131C003-5B86-9740-9CAF-4C7A359F761B}" srcOrd="22" destOrd="0" presId="urn:microsoft.com/office/officeart/2016/7/layout/LinearArrowProcessNumbered"/>
    <dgm:cxn modelId="{5E3F3070-8739-F340-9771-BEFD4B98D995}" type="presParOf" srcId="{9131C003-5B86-9740-9CAF-4C7A359F761B}" destId="{86EC585C-5AAE-6F43-BC69-8AAE75B3C0B3}" srcOrd="0" destOrd="0" presId="urn:microsoft.com/office/officeart/2016/7/layout/LinearArrowProcessNumbered"/>
    <dgm:cxn modelId="{0F1E983C-91A1-FE4D-B43C-F514F69B740E}" type="presParOf" srcId="{9131C003-5B86-9740-9CAF-4C7A359F761B}" destId="{9910E787-B6A3-1047-BA80-CDCB5797775A}" srcOrd="1" destOrd="0" presId="urn:microsoft.com/office/officeart/2016/7/layout/LinearArrowProcessNumbered"/>
    <dgm:cxn modelId="{67EC08D1-E75F-864D-964A-517691034BAB}" type="presParOf" srcId="{9910E787-B6A3-1047-BA80-CDCB5797775A}" destId="{1F71F776-262F-4948-9BBF-7EE6B7532711}" srcOrd="0" destOrd="0" presId="urn:microsoft.com/office/officeart/2016/7/layout/LinearArrowProcessNumbered"/>
    <dgm:cxn modelId="{274429B8-11BE-BA49-B46D-F17386FDEF15}" type="presParOf" srcId="{9910E787-B6A3-1047-BA80-CDCB5797775A}" destId="{0CFEB2B0-6580-1248-BF99-2470913958F3}" srcOrd="1" destOrd="0" presId="urn:microsoft.com/office/officeart/2016/7/layout/LinearArrowProcessNumbered"/>
    <dgm:cxn modelId="{5C264053-2B84-7645-A656-8BB6E8A5F7C4}" type="presParOf" srcId="{9910E787-B6A3-1047-BA80-CDCB5797775A}" destId="{281ED11C-6839-3C4D-95E2-815F55D43E82}" srcOrd="2" destOrd="0" presId="urn:microsoft.com/office/officeart/2016/7/layout/LinearArrowProcessNumbered"/>
    <dgm:cxn modelId="{41C29331-A85A-7240-8D46-EA038B975BDA}" type="presParOf" srcId="{9910E787-B6A3-1047-BA80-CDCB5797775A}" destId="{C8B9AA53-E372-CE40-9D26-0646CE49B7F9}" srcOrd="3" destOrd="0" presId="urn:microsoft.com/office/officeart/2016/7/layout/LinearArrowProcessNumbered"/>
    <dgm:cxn modelId="{2BD3335D-325D-A14E-9681-E1C5D57A9D26}" type="presParOf" srcId="{9131C003-5B86-9740-9CAF-4C7A359F761B}" destId="{C0052F71-0B5A-8547-9824-8E9B2F2E03E7}" srcOrd="2" destOrd="0" presId="urn:microsoft.com/office/officeart/2016/7/layout/LinearArrowProcessNumbered"/>
    <dgm:cxn modelId="{9B12D3DA-7211-824A-B29F-16278F1EC378}" type="presParOf" srcId="{EABD8AA7-AA12-5747-9DC2-E8465BC2412A}" destId="{61A63506-0A12-BA47-B150-54B048C97F13}" srcOrd="23" destOrd="0" presId="urn:microsoft.com/office/officeart/2016/7/layout/LinearArrowProcessNumbered"/>
    <dgm:cxn modelId="{9C94EC54-4BF2-4145-870B-087FC5FAE171}" type="presParOf" srcId="{EABD8AA7-AA12-5747-9DC2-E8465BC2412A}" destId="{76E420CC-F1D1-6E42-A66C-41F1E9103191}" srcOrd="24" destOrd="0" presId="urn:microsoft.com/office/officeart/2016/7/layout/LinearArrowProcessNumbered"/>
    <dgm:cxn modelId="{B26F38C3-08D8-DD45-90D8-37D6A65AAF34}" type="presParOf" srcId="{76E420CC-F1D1-6E42-A66C-41F1E9103191}" destId="{0E3D76D7-ECB5-E144-B656-D0692ED5E305}" srcOrd="0" destOrd="0" presId="urn:microsoft.com/office/officeart/2016/7/layout/LinearArrowProcessNumbered"/>
    <dgm:cxn modelId="{3911900B-6E99-AB48-88B2-EF2C3C489552}" type="presParOf" srcId="{76E420CC-F1D1-6E42-A66C-41F1E9103191}" destId="{D23C28C3-7D85-9946-8CC5-5D706F26E597}" srcOrd="1" destOrd="0" presId="urn:microsoft.com/office/officeart/2016/7/layout/LinearArrowProcessNumbered"/>
    <dgm:cxn modelId="{B37A8CBD-550F-9743-A44E-C926CA6F1391}" type="presParOf" srcId="{D23C28C3-7D85-9946-8CC5-5D706F26E597}" destId="{D7B5B063-5894-7B44-8A2B-E6F57455C8B9}" srcOrd="0" destOrd="0" presId="urn:microsoft.com/office/officeart/2016/7/layout/LinearArrowProcessNumbered"/>
    <dgm:cxn modelId="{0F1182DC-DDA2-F445-8B2A-1E03E3B2ABFC}" type="presParOf" srcId="{D23C28C3-7D85-9946-8CC5-5D706F26E597}" destId="{F47FBC62-CB07-0E43-AE33-E7980946A1A8}" srcOrd="1" destOrd="0" presId="urn:microsoft.com/office/officeart/2016/7/layout/LinearArrowProcessNumbered"/>
    <dgm:cxn modelId="{A0DC4C65-4EF3-064E-B3C0-27B272EBD4A5}" type="presParOf" srcId="{D23C28C3-7D85-9946-8CC5-5D706F26E597}" destId="{9ABE15FB-50B0-D64D-8E71-68FF642DBF9F}" srcOrd="2" destOrd="0" presId="urn:microsoft.com/office/officeart/2016/7/layout/LinearArrowProcessNumbered"/>
    <dgm:cxn modelId="{1B2D3435-FCC1-AE40-8E90-C7CE6303C1DF}" type="presParOf" srcId="{D23C28C3-7D85-9946-8CC5-5D706F26E597}" destId="{141BD486-30A6-6C45-8F73-B3D1E9D5B1CA}" srcOrd="3" destOrd="0" presId="urn:microsoft.com/office/officeart/2016/7/layout/LinearArrowProcessNumbered"/>
    <dgm:cxn modelId="{AD566EE8-F5B5-0B47-B666-D2B1712CE878}" type="presParOf" srcId="{76E420CC-F1D1-6E42-A66C-41F1E9103191}" destId="{7162788A-A92F-884C-BDCE-F95CD2E07251}" srcOrd="2" destOrd="0" presId="urn:microsoft.com/office/officeart/2016/7/layout/LinearArrowProcessNumbered"/>
    <dgm:cxn modelId="{8F5B2D45-E77A-3F4A-B42D-B3BA075FD9EF}" type="presParOf" srcId="{EABD8AA7-AA12-5747-9DC2-E8465BC2412A}" destId="{38F1C350-559F-A346-8BFE-192BC8ED3B04}" srcOrd="25" destOrd="0" presId="urn:microsoft.com/office/officeart/2016/7/layout/LinearArrowProcessNumbered"/>
    <dgm:cxn modelId="{1B32E916-6848-604C-893D-4A4377D7F863}" type="presParOf" srcId="{EABD8AA7-AA12-5747-9DC2-E8465BC2412A}" destId="{3053378D-1225-1043-8A9B-36BBFA3F65AC}" srcOrd="26" destOrd="0" presId="urn:microsoft.com/office/officeart/2016/7/layout/LinearArrowProcessNumbered"/>
    <dgm:cxn modelId="{F880AFA0-728B-8C47-9781-7719178C7AFD}" type="presParOf" srcId="{3053378D-1225-1043-8A9B-36BBFA3F65AC}" destId="{8307EBC0-990C-7144-B459-60D0C24D0B37}" srcOrd="0" destOrd="0" presId="urn:microsoft.com/office/officeart/2016/7/layout/LinearArrowProcessNumbered"/>
    <dgm:cxn modelId="{AAB27CE5-4DC4-5D48-BC8C-B3A09AA3E501}" type="presParOf" srcId="{3053378D-1225-1043-8A9B-36BBFA3F65AC}" destId="{A9EDC722-9327-774A-BB1C-2F96F64AA602}" srcOrd="1" destOrd="0" presId="urn:microsoft.com/office/officeart/2016/7/layout/LinearArrowProcessNumbered"/>
    <dgm:cxn modelId="{3732B13E-5CC9-6946-A206-4800E3EFC164}" type="presParOf" srcId="{A9EDC722-9327-774A-BB1C-2F96F64AA602}" destId="{ED6BDF1E-2012-C041-9300-0CA8D5AACDD1}" srcOrd="0" destOrd="0" presId="urn:microsoft.com/office/officeart/2016/7/layout/LinearArrowProcessNumbered"/>
    <dgm:cxn modelId="{D34A6020-0B41-B04F-82B4-8FE9830F86E6}" type="presParOf" srcId="{A9EDC722-9327-774A-BB1C-2F96F64AA602}" destId="{48176BCD-A024-C74F-8664-2B56C81026CC}" srcOrd="1" destOrd="0" presId="urn:microsoft.com/office/officeart/2016/7/layout/LinearArrowProcessNumbered"/>
    <dgm:cxn modelId="{56994CE6-FAA1-2045-9AB1-8A63B04F138A}" type="presParOf" srcId="{A9EDC722-9327-774A-BB1C-2F96F64AA602}" destId="{A73DEFCD-19E5-7B4A-8BA7-59FAFBDA7351}" srcOrd="2" destOrd="0" presId="urn:microsoft.com/office/officeart/2016/7/layout/LinearArrowProcessNumbered"/>
    <dgm:cxn modelId="{9698EF9A-5A4F-934A-AE22-1AFEEADA0F23}" type="presParOf" srcId="{A9EDC722-9327-774A-BB1C-2F96F64AA602}" destId="{7D6E45D1-A78E-1540-85E6-82BDC67AF807}" srcOrd="3" destOrd="0" presId="urn:microsoft.com/office/officeart/2016/7/layout/LinearArrowProcessNumbered"/>
    <dgm:cxn modelId="{748D262F-0D14-8C49-A164-3AC61749B5C7}" type="presParOf" srcId="{3053378D-1225-1043-8A9B-36BBFA3F65AC}" destId="{D5CBF49F-31F1-7344-8F01-24E80261B815}" srcOrd="2" destOrd="0" presId="urn:microsoft.com/office/officeart/2016/7/layout/LinearArrowProcessNumbered"/>
    <dgm:cxn modelId="{8BE60A52-3040-B449-98E5-EAFAC482F81F}" type="presParOf" srcId="{EABD8AA7-AA12-5747-9DC2-E8465BC2412A}" destId="{8F038D4D-865D-124B-97E6-C7484A0AA404}" srcOrd="27" destOrd="0" presId="urn:microsoft.com/office/officeart/2016/7/layout/LinearArrowProcessNumbered"/>
    <dgm:cxn modelId="{F4974F09-E28C-7A42-9208-A31B532DAB88}" type="presParOf" srcId="{EABD8AA7-AA12-5747-9DC2-E8465BC2412A}" destId="{A6C21BC7-50A6-4D4D-AC53-4A9EA02E0805}" srcOrd="28" destOrd="0" presId="urn:microsoft.com/office/officeart/2016/7/layout/LinearArrowProcessNumbered"/>
    <dgm:cxn modelId="{E13D577D-CECA-5540-A79C-EF484B2E8AA4}" type="presParOf" srcId="{A6C21BC7-50A6-4D4D-AC53-4A9EA02E0805}" destId="{ABDD1441-78F2-6D45-B862-755150B5B3B9}" srcOrd="0" destOrd="0" presId="urn:microsoft.com/office/officeart/2016/7/layout/LinearArrowProcessNumbered"/>
    <dgm:cxn modelId="{54837207-4B41-734D-A5F9-7E4733A044A6}" type="presParOf" srcId="{A6C21BC7-50A6-4D4D-AC53-4A9EA02E0805}" destId="{DFBF68BF-B5BD-A94B-83D6-FCBF92EB5EE1}" srcOrd="1" destOrd="0" presId="urn:microsoft.com/office/officeart/2016/7/layout/LinearArrowProcessNumbered"/>
    <dgm:cxn modelId="{922A158F-6119-6D47-9D73-0BC203C6CD25}" type="presParOf" srcId="{DFBF68BF-B5BD-A94B-83D6-FCBF92EB5EE1}" destId="{17E42704-4BB7-584B-AF3A-ED07BE63D2A0}" srcOrd="0" destOrd="0" presId="urn:microsoft.com/office/officeart/2016/7/layout/LinearArrowProcessNumbered"/>
    <dgm:cxn modelId="{CD877C6F-BA46-4249-AEC1-E8467452DBCD}" type="presParOf" srcId="{DFBF68BF-B5BD-A94B-83D6-FCBF92EB5EE1}" destId="{3FA2753D-4E39-F04E-BD2F-777C97F6C25E}" srcOrd="1" destOrd="0" presId="urn:microsoft.com/office/officeart/2016/7/layout/LinearArrowProcessNumbered"/>
    <dgm:cxn modelId="{10A52C91-830B-A448-AC0A-41485CB0FE01}" type="presParOf" srcId="{DFBF68BF-B5BD-A94B-83D6-FCBF92EB5EE1}" destId="{506824E4-1B18-5B49-AAC6-AF34A626ABF7}" srcOrd="2" destOrd="0" presId="urn:microsoft.com/office/officeart/2016/7/layout/LinearArrowProcessNumbered"/>
    <dgm:cxn modelId="{60C8CF4E-8CC5-CA4D-8E23-A78D2A6A4C12}" type="presParOf" srcId="{DFBF68BF-B5BD-A94B-83D6-FCBF92EB5EE1}" destId="{8F7933FA-47CC-CB4D-8441-4C701B7A095F}" srcOrd="3" destOrd="0" presId="urn:microsoft.com/office/officeart/2016/7/layout/LinearArrowProcessNumbered"/>
    <dgm:cxn modelId="{49103337-CC1C-1343-BE96-A431EA7528D9}" type="presParOf" srcId="{A6C21BC7-50A6-4D4D-AC53-4A9EA02E0805}" destId="{6837C08D-72B5-954F-BD45-57474CE6CAA6}"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A9905-061A-D745-BC61-D6C06AC25874}">
      <dsp:nvSpPr>
        <dsp:cNvPr id="0" name=""/>
        <dsp:cNvSpPr/>
      </dsp:nvSpPr>
      <dsp:spPr>
        <a:xfrm>
          <a:off x="0" y="1420009"/>
          <a:ext cx="11510682" cy="1893345"/>
        </a:xfrm>
        <a:prstGeom prst="doubleWave">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B5A30DD2-ABFC-3140-9F89-0458E147E179}">
      <dsp:nvSpPr>
        <dsp:cNvPr id="0" name=""/>
        <dsp:cNvSpPr/>
      </dsp:nvSpPr>
      <dsp:spPr>
        <a:xfrm>
          <a:off x="885" y="0"/>
          <a:ext cx="1418882" cy="1893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br>
            <a:rPr lang="en-US" sz="1900" b="1" kern="1200"/>
          </a:br>
          <a:r>
            <a:rPr lang="en-US" sz="1900" b="1" kern="1200"/>
            <a:t>BCAFM</a:t>
          </a:r>
          <a:r>
            <a:rPr lang="en-US" sz="1900" kern="1200"/>
            <a:t> Sends Advance $$ </a:t>
          </a:r>
          <a:endParaRPr lang="en-CA" sz="1900" kern="1200"/>
        </a:p>
      </dsp:txBody>
      <dsp:txXfrm>
        <a:off x="885" y="0"/>
        <a:ext cx="1418882" cy="1893345"/>
      </dsp:txXfrm>
    </dsp:sp>
    <dsp:sp modelId="{C30F84B5-BA9F-0147-8E08-D66E0D0CA3EB}">
      <dsp:nvSpPr>
        <dsp:cNvPr id="0" name=""/>
        <dsp:cNvSpPr/>
      </dsp:nvSpPr>
      <dsp:spPr>
        <a:xfrm>
          <a:off x="473658" y="2130013"/>
          <a:ext cx="473336" cy="473336"/>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B28C2-324F-D742-A447-DFFC1274C1C7}">
      <dsp:nvSpPr>
        <dsp:cNvPr id="0" name=""/>
        <dsp:cNvSpPr/>
      </dsp:nvSpPr>
      <dsp:spPr>
        <a:xfrm>
          <a:off x="1490712" y="2840018"/>
          <a:ext cx="1418882" cy="1893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a:t>VENDOR</a:t>
          </a:r>
          <a:r>
            <a:rPr lang="en-US" sz="1900" kern="1200"/>
            <a:t> Accept Coupons</a:t>
          </a:r>
          <a:endParaRPr lang="en-CA" sz="1900" kern="1200"/>
        </a:p>
      </dsp:txBody>
      <dsp:txXfrm>
        <a:off x="1490712" y="2840018"/>
        <a:ext cx="1418882" cy="1893345"/>
      </dsp:txXfrm>
    </dsp:sp>
    <dsp:sp modelId="{FB2C0A44-60DE-9646-9EC1-A6B92F3EAD5D}">
      <dsp:nvSpPr>
        <dsp:cNvPr id="0" name=""/>
        <dsp:cNvSpPr/>
      </dsp:nvSpPr>
      <dsp:spPr>
        <a:xfrm>
          <a:off x="1963485" y="2130013"/>
          <a:ext cx="473336" cy="473336"/>
        </a:xfrm>
        <a:prstGeom prst="ellipse">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9EDAB8-D87A-114C-B2F4-D5B89373CDC9}">
      <dsp:nvSpPr>
        <dsp:cNvPr id="0" name=""/>
        <dsp:cNvSpPr/>
      </dsp:nvSpPr>
      <dsp:spPr>
        <a:xfrm>
          <a:off x="2980538" y="0"/>
          <a:ext cx="1418882" cy="1893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b="1" kern="1200"/>
            <a:t>VENDOR</a:t>
          </a:r>
          <a:r>
            <a:rPr lang="en-US" sz="1900" kern="1200"/>
            <a:t> Give Coupons to Market</a:t>
          </a:r>
          <a:endParaRPr lang="en-CA" sz="1900" kern="1200"/>
        </a:p>
      </dsp:txBody>
      <dsp:txXfrm>
        <a:off x="2980538" y="0"/>
        <a:ext cx="1418882" cy="1893345"/>
      </dsp:txXfrm>
    </dsp:sp>
    <dsp:sp modelId="{0FDB4F48-FF21-6144-A6EF-C1D01DB6D89B}">
      <dsp:nvSpPr>
        <dsp:cNvPr id="0" name=""/>
        <dsp:cNvSpPr/>
      </dsp:nvSpPr>
      <dsp:spPr>
        <a:xfrm>
          <a:off x="3453311" y="2130013"/>
          <a:ext cx="473336" cy="473336"/>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CFB028-C6D6-6A4F-8C79-F3F4ABEC1484}">
      <dsp:nvSpPr>
        <dsp:cNvPr id="0" name=""/>
        <dsp:cNvSpPr/>
      </dsp:nvSpPr>
      <dsp:spPr>
        <a:xfrm>
          <a:off x="4470365" y="2840018"/>
          <a:ext cx="1418882" cy="1893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a:t>FARMERS MARKET</a:t>
          </a:r>
          <a:br>
            <a:rPr lang="en-US" sz="1900" kern="1200"/>
          </a:br>
          <a:r>
            <a:rPr lang="en-US" sz="1900" kern="1200"/>
            <a:t>Reimburses Vendor</a:t>
          </a:r>
          <a:endParaRPr lang="en-CA" sz="1900" kern="1200"/>
        </a:p>
      </dsp:txBody>
      <dsp:txXfrm>
        <a:off x="4470365" y="2840018"/>
        <a:ext cx="1418882" cy="1893345"/>
      </dsp:txXfrm>
    </dsp:sp>
    <dsp:sp modelId="{821B6E5F-04C7-DB49-8FD1-766779F2485A}">
      <dsp:nvSpPr>
        <dsp:cNvPr id="0" name=""/>
        <dsp:cNvSpPr/>
      </dsp:nvSpPr>
      <dsp:spPr>
        <a:xfrm>
          <a:off x="4943138" y="2130013"/>
          <a:ext cx="473336" cy="473336"/>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E1E296-865C-944D-9FC8-B98BDB5F9A86}">
      <dsp:nvSpPr>
        <dsp:cNvPr id="0" name=""/>
        <dsp:cNvSpPr/>
      </dsp:nvSpPr>
      <dsp:spPr>
        <a:xfrm>
          <a:off x="5960192" y="0"/>
          <a:ext cx="1418882" cy="1893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b="1" kern="1200"/>
            <a:t>FARMERS MARKET</a:t>
          </a:r>
        </a:p>
        <a:p>
          <a:pPr marL="0" lvl="0" indent="0" algn="ctr" defTabSz="844550">
            <a:lnSpc>
              <a:spcPct val="90000"/>
            </a:lnSpc>
            <a:spcBef>
              <a:spcPct val="0"/>
            </a:spcBef>
            <a:spcAft>
              <a:spcPct val="35000"/>
            </a:spcAft>
            <a:buNone/>
          </a:pPr>
          <a:r>
            <a:rPr lang="en-US" sz="1900" kern="1200"/>
            <a:t>Reports Coupons  </a:t>
          </a:r>
          <a:r>
            <a:rPr lang="en-US" sz="1900" b="1" kern="1200"/>
            <a:t>Weekly</a:t>
          </a:r>
          <a:endParaRPr lang="en-CA" sz="1900" kern="1200"/>
        </a:p>
      </dsp:txBody>
      <dsp:txXfrm>
        <a:off x="5960192" y="0"/>
        <a:ext cx="1418882" cy="1893345"/>
      </dsp:txXfrm>
    </dsp:sp>
    <dsp:sp modelId="{B53C0E48-DAC4-354E-B7D2-A3FFBD18B707}">
      <dsp:nvSpPr>
        <dsp:cNvPr id="0" name=""/>
        <dsp:cNvSpPr/>
      </dsp:nvSpPr>
      <dsp:spPr>
        <a:xfrm>
          <a:off x="6432965" y="2130013"/>
          <a:ext cx="473336" cy="473336"/>
        </a:xfrm>
        <a:prstGeom prst="ellipse">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C5E6E9-5D4A-BD47-9DA4-B6136789DE9E}">
      <dsp:nvSpPr>
        <dsp:cNvPr id="0" name=""/>
        <dsp:cNvSpPr/>
      </dsp:nvSpPr>
      <dsp:spPr>
        <a:xfrm>
          <a:off x="7450019" y="2840018"/>
          <a:ext cx="1418882" cy="1893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t" anchorCtr="0">
          <a:noAutofit/>
        </a:bodyPr>
        <a:lstStyle/>
        <a:p>
          <a:pPr marL="0" lvl="0" indent="0" algn="ctr" defTabSz="844550">
            <a:lnSpc>
              <a:spcPct val="90000"/>
            </a:lnSpc>
            <a:spcBef>
              <a:spcPct val="0"/>
            </a:spcBef>
            <a:spcAft>
              <a:spcPct val="35000"/>
            </a:spcAft>
            <a:buNone/>
          </a:pPr>
          <a:r>
            <a:rPr lang="en-US" sz="1900" b="1" kern="1200"/>
            <a:t>BCAFM</a:t>
          </a:r>
          <a:r>
            <a:rPr lang="en-US" sz="1900" kern="1200"/>
            <a:t> Sends Funds When Low</a:t>
          </a:r>
        </a:p>
      </dsp:txBody>
      <dsp:txXfrm>
        <a:off x="7450019" y="2840018"/>
        <a:ext cx="1418882" cy="1893345"/>
      </dsp:txXfrm>
    </dsp:sp>
    <dsp:sp modelId="{6CBCBB0A-BB42-DF46-A757-B9A3347F6D85}">
      <dsp:nvSpPr>
        <dsp:cNvPr id="0" name=""/>
        <dsp:cNvSpPr/>
      </dsp:nvSpPr>
      <dsp:spPr>
        <a:xfrm>
          <a:off x="7922792" y="2130013"/>
          <a:ext cx="473336" cy="473336"/>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E40AF9-DE1A-604D-B667-43BCB52E497D}">
      <dsp:nvSpPr>
        <dsp:cNvPr id="0" name=""/>
        <dsp:cNvSpPr/>
      </dsp:nvSpPr>
      <dsp:spPr>
        <a:xfrm>
          <a:off x="8939845" y="0"/>
          <a:ext cx="1418882" cy="1893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b" anchorCtr="0">
          <a:noAutofit/>
        </a:bodyPr>
        <a:lstStyle/>
        <a:p>
          <a:pPr marL="0" lvl="0" indent="0" algn="ctr" defTabSz="844550">
            <a:lnSpc>
              <a:spcPct val="90000"/>
            </a:lnSpc>
            <a:spcBef>
              <a:spcPct val="0"/>
            </a:spcBef>
            <a:spcAft>
              <a:spcPct val="35000"/>
            </a:spcAft>
            <a:buNone/>
          </a:pPr>
          <a:r>
            <a:rPr lang="en-US" sz="1900" b="1" kern="1200"/>
            <a:t>FARMERS MARKET &amp; BCAFM </a:t>
          </a:r>
          <a:r>
            <a:rPr lang="en-US" sz="1900" b="0" kern="1200"/>
            <a:t>B</a:t>
          </a:r>
          <a:r>
            <a:rPr lang="en-US" sz="1900" kern="1200"/>
            <a:t>alance Funding</a:t>
          </a:r>
        </a:p>
      </dsp:txBody>
      <dsp:txXfrm>
        <a:off x="8939845" y="0"/>
        <a:ext cx="1418882" cy="1893345"/>
      </dsp:txXfrm>
    </dsp:sp>
    <dsp:sp modelId="{7F005F52-72B7-9749-A665-A9B276AB63BA}">
      <dsp:nvSpPr>
        <dsp:cNvPr id="0" name=""/>
        <dsp:cNvSpPr/>
      </dsp:nvSpPr>
      <dsp:spPr>
        <a:xfrm>
          <a:off x="9412619" y="2130013"/>
          <a:ext cx="473336" cy="4733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03B62-DBA1-4D70-BB58-39D1098D29EB}">
      <dsp:nvSpPr>
        <dsp:cNvPr id="0" name=""/>
        <dsp:cNvSpPr/>
      </dsp:nvSpPr>
      <dsp:spPr>
        <a:xfrm>
          <a:off x="0" y="439"/>
          <a:ext cx="11143129" cy="10284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0346D5-BFA4-44F6-8726-F2DE3A5D4655}">
      <dsp:nvSpPr>
        <dsp:cNvPr id="0" name=""/>
        <dsp:cNvSpPr/>
      </dsp:nvSpPr>
      <dsp:spPr>
        <a:xfrm>
          <a:off x="311113" y="231846"/>
          <a:ext cx="565661" cy="5656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7FAFAC-013B-4A03-AF81-77175A1BB938}">
      <dsp:nvSpPr>
        <dsp:cNvPr id="0" name=""/>
        <dsp:cNvSpPr/>
      </dsp:nvSpPr>
      <dsp:spPr>
        <a:xfrm>
          <a:off x="1187888" y="439"/>
          <a:ext cx="9955240" cy="1028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847" tIns="108847" rIns="108847" bIns="108847" numCol="1" spcCol="1270" anchor="ctr" anchorCtr="0">
          <a:noAutofit/>
        </a:bodyPr>
        <a:lstStyle/>
        <a:p>
          <a:pPr marL="0" lvl="0" indent="0" algn="l" defTabSz="800100">
            <a:lnSpc>
              <a:spcPct val="100000"/>
            </a:lnSpc>
            <a:spcBef>
              <a:spcPct val="0"/>
            </a:spcBef>
            <a:spcAft>
              <a:spcPct val="35000"/>
            </a:spcAft>
            <a:buNone/>
          </a:pPr>
          <a:r>
            <a:rPr lang="en-US" sz="1800" kern="1200"/>
            <a:t>The BC Farmers' Markets member market that has the MOST check ins on the </a:t>
          </a:r>
          <a:r>
            <a:rPr lang="en-US" sz="1800" b="1" kern="1200"/>
            <a:t>BC Farmers' Market Tasting Passport App</a:t>
          </a:r>
          <a:r>
            <a:rPr lang="en-US" sz="1800" kern="1200"/>
            <a:t> from June 15th to September 15th will win this amazing prize!</a:t>
          </a:r>
        </a:p>
      </dsp:txBody>
      <dsp:txXfrm>
        <a:off x="1187888" y="439"/>
        <a:ext cx="9955240" cy="1028475"/>
      </dsp:txXfrm>
    </dsp:sp>
    <dsp:sp modelId="{9B5E4EA1-4F0E-41A1-874E-137A6C22B3B3}">
      <dsp:nvSpPr>
        <dsp:cNvPr id="0" name=""/>
        <dsp:cNvSpPr/>
      </dsp:nvSpPr>
      <dsp:spPr>
        <a:xfrm>
          <a:off x="0" y="1286033"/>
          <a:ext cx="11143129" cy="10284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12EA80-6B1D-4C86-B3FC-8F59B2BD53C9}">
      <dsp:nvSpPr>
        <dsp:cNvPr id="0" name=""/>
        <dsp:cNvSpPr/>
      </dsp:nvSpPr>
      <dsp:spPr>
        <a:xfrm>
          <a:off x="311113" y="1517440"/>
          <a:ext cx="565661" cy="5656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1BDCA-900F-467C-9786-54371391A46F}">
      <dsp:nvSpPr>
        <dsp:cNvPr id="0" name=""/>
        <dsp:cNvSpPr/>
      </dsp:nvSpPr>
      <dsp:spPr>
        <a:xfrm>
          <a:off x="1187888" y="1286033"/>
          <a:ext cx="9955240" cy="1028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847" tIns="108847" rIns="108847" bIns="108847" numCol="1" spcCol="1270" anchor="ctr" anchorCtr="0">
          <a:noAutofit/>
        </a:bodyPr>
        <a:lstStyle/>
        <a:p>
          <a:pPr marL="0" lvl="0" indent="0" algn="l" defTabSz="800100">
            <a:lnSpc>
              <a:spcPct val="100000"/>
            </a:lnSpc>
            <a:spcBef>
              <a:spcPct val="0"/>
            </a:spcBef>
            <a:spcAft>
              <a:spcPct val="35000"/>
            </a:spcAft>
            <a:buNone/>
          </a:pPr>
          <a:r>
            <a:rPr lang="en-US" sz="1800" kern="1200"/>
            <a:t>To keep things fair, we’ll be calculating check-ins relative to your visitor counts from your 2023 Economic Impact Study. We’re working on the mathing so everyone has a fair shot at a FREE conference ticket! </a:t>
          </a:r>
        </a:p>
      </dsp:txBody>
      <dsp:txXfrm>
        <a:off x="1187888" y="1286033"/>
        <a:ext cx="9955240" cy="1028475"/>
      </dsp:txXfrm>
    </dsp:sp>
    <dsp:sp modelId="{41BD21C1-B9CC-4F54-A41D-62D7D93285EB}">
      <dsp:nvSpPr>
        <dsp:cNvPr id="0" name=""/>
        <dsp:cNvSpPr/>
      </dsp:nvSpPr>
      <dsp:spPr>
        <a:xfrm>
          <a:off x="0" y="2571627"/>
          <a:ext cx="11143129" cy="10284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CD06DD-1554-4EB7-941C-4F04F03B58CA}">
      <dsp:nvSpPr>
        <dsp:cNvPr id="0" name=""/>
        <dsp:cNvSpPr/>
      </dsp:nvSpPr>
      <dsp:spPr>
        <a:xfrm>
          <a:off x="311113" y="2803034"/>
          <a:ext cx="565661" cy="5656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AD7256-E972-4940-98B4-5215E4A25130}">
      <dsp:nvSpPr>
        <dsp:cNvPr id="0" name=""/>
        <dsp:cNvSpPr/>
      </dsp:nvSpPr>
      <dsp:spPr>
        <a:xfrm>
          <a:off x="1187888" y="2571627"/>
          <a:ext cx="9955240" cy="1028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847" tIns="108847" rIns="108847" bIns="108847" numCol="1" spcCol="1270" anchor="ctr" anchorCtr="0">
          <a:noAutofit/>
        </a:bodyPr>
        <a:lstStyle/>
        <a:p>
          <a:pPr marL="0" lvl="0" indent="0" algn="l" defTabSz="800100">
            <a:lnSpc>
              <a:spcPct val="100000"/>
            </a:lnSpc>
            <a:spcBef>
              <a:spcPct val="0"/>
            </a:spcBef>
            <a:spcAft>
              <a:spcPct val="35000"/>
            </a:spcAft>
            <a:buNone/>
          </a:pPr>
          <a:r>
            <a:rPr lang="en-US" sz="1800" b="1" i="1" kern="1200"/>
            <a:t>Make sure your App listing is up to date and is working!</a:t>
          </a:r>
          <a:endParaRPr lang="en-US" sz="1800" kern="1200"/>
        </a:p>
      </dsp:txBody>
      <dsp:txXfrm>
        <a:off x="1187888" y="2571627"/>
        <a:ext cx="9955240" cy="1028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31CA2-722C-7444-A6C1-E8E43ABC4657}">
      <dsp:nvSpPr>
        <dsp:cNvPr id="0" name=""/>
        <dsp:cNvSpPr/>
      </dsp:nvSpPr>
      <dsp:spPr>
        <a:xfrm>
          <a:off x="5134" y="425383"/>
          <a:ext cx="3501776" cy="3501776"/>
        </a:xfrm>
        <a:prstGeom prst="cloud">
          <a:avLst/>
        </a:prstGeom>
        <a:solidFill>
          <a:schemeClr val="accent2">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US" sz="3700" b="1" kern="1200">
              <a:solidFill>
                <a:schemeClr val="tx1">
                  <a:lumMod val="75000"/>
                  <a:lumOff val="25000"/>
                </a:schemeClr>
              </a:solidFill>
              <a:latin typeface="Overpass Light" pitchFamily="2" charset="77"/>
            </a:rPr>
            <a:t>WEEKLY</a:t>
          </a:r>
        </a:p>
        <a:p>
          <a:pPr marL="0" lvl="0" indent="0" algn="ctr" defTabSz="1644650">
            <a:lnSpc>
              <a:spcPct val="90000"/>
            </a:lnSpc>
            <a:spcBef>
              <a:spcPct val="0"/>
            </a:spcBef>
            <a:spcAft>
              <a:spcPct val="35000"/>
            </a:spcAft>
            <a:buNone/>
          </a:pPr>
          <a:r>
            <a:rPr lang="en-US" sz="3700" kern="1200">
              <a:solidFill>
                <a:schemeClr val="tx1">
                  <a:lumMod val="75000"/>
                  <a:lumOff val="25000"/>
                </a:schemeClr>
              </a:solidFill>
              <a:latin typeface="Overpass Light" pitchFamily="2" charset="77"/>
            </a:rPr>
            <a:t>Coupons Redeemed </a:t>
          </a:r>
          <a:r>
            <a:rPr lang="en-US" sz="3700" kern="1200">
              <a:solidFill>
                <a:schemeClr val="tx1">
                  <a:lumMod val="75000"/>
                  <a:lumOff val="25000"/>
                </a:schemeClr>
              </a:solidFill>
              <a:latin typeface="Overpass Light" pitchFamily="2" charset="77"/>
              <a:hlinkClick xmlns:r="http://schemas.openxmlformats.org/officeDocument/2006/relationships" r:id="rId1"/>
            </a:rPr>
            <a:t>Report</a:t>
          </a:r>
          <a:endParaRPr lang="en-US" sz="3700" kern="1200"/>
        </a:p>
      </dsp:txBody>
      <dsp:txXfrm>
        <a:off x="487763" y="954216"/>
        <a:ext cx="2287503" cy="2281829"/>
      </dsp:txXfrm>
    </dsp:sp>
    <dsp:sp modelId="{17264B0F-FB25-D344-BD05-76D40CF62DCF}">
      <dsp:nvSpPr>
        <dsp:cNvPr id="0" name=""/>
        <dsp:cNvSpPr/>
      </dsp:nvSpPr>
      <dsp:spPr>
        <a:xfrm>
          <a:off x="3506911" y="425383"/>
          <a:ext cx="3501776" cy="3501776"/>
        </a:xfrm>
        <a:prstGeom prst="cloud">
          <a:avLst/>
        </a:prstGeom>
        <a:solidFill>
          <a:schemeClr val="accent2">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US" sz="3700" b="1" kern="1200">
              <a:solidFill>
                <a:schemeClr val="tx1">
                  <a:lumMod val="75000"/>
                  <a:lumOff val="25000"/>
                </a:schemeClr>
              </a:solidFill>
              <a:latin typeface="Overpass Light" pitchFamily="2" charset="77"/>
            </a:rPr>
            <a:t>ANNUAL</a:t>
          </a:r>
        </a:p>
        <a:p>
          <a:pPr marL="0" lvl="0" indent="0" algn="ctr" defTabSz="1644650">
            <a:lnSpc>
              <a:spcPct val="90000"/>
            </a:lnSpc>
            <a:spcBef>
              <a:spcPct val="0"/>
            </a:spcBef>
            <a:spcAft>
              <a:spcPct val="35000"/>
            </a:spcAft>
            <a:buNone/>
          </a:pPr>
          <a:r>
            <a:rPr lang="en-US" sz="3700" kern="1200">
              <a:solidFill>
                <a:schemeClr val="tx1">
                  <a:lumMod val="75000"/>
                  <a:lumOff val="25000"/>
                </a:schemeClr>
              </a:solidFill>
              <a:latin typeface="Overpass Light" pitchFamily="2" charset="77"/>
            </a:rPr>
            <a:t>Vendor Report</a:t>
          </a:r>
          <a:endParaRPr lang="en-US" sz="3700" kern="1200"/>
        </a:p>
      </dsp:txBody>
      <dsp:txXfrm>
        <a:off x="3989540" y="954216"/>
        <a:ext cx="2287503" cy="2281829"/>
      </dsp:txXfrm>
    </dsp:sp>
    <dsp:sp modelId="{66846C25-DF95-E249-BE8A-E79213AD1F58}">
      <dsp:nvSpPr>
        <dsp:cNvPr id="0" name=""/>
        <dsp:cNvSpPr/>
      </dsp:nvSpPr>
      <dsp:spPr>
        <a:xfrm>
          <a:off x="7008688" y="425383"/>
          <a:ext cx="3501776" cy="3501776"/>
        </a:xfrm>
        <a:prstGeom prst="cloud">
          <a:avLst/>
        </a:prstGeom>
        <a:solidFill>
          <a:schemeClr val="accent2">
            <a:lumMod val="60000"/>
            <a:lumOff val="4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US" sz="3700" b="1" kern="1200">
              <a:solidFill>
                <a:schemeClr val="tx1">
                  <a:lumMod val="75000"/>
                  <a:lumOff val="25000"/>
                </a:schemeClr>
              </a:solidFill>
              <a:latin typeface="Overpass Light" pitchFamily="2" charset="77"/>
            </a:rPr>
            <a:t>ANNUAL </a:t>
          </a:r>
        </a:p>
        <a:p>
          <a:pPr marL="0" lvl="0" indent="0" algn="ctr" defTabSz="1644650">
            <a:lnSpc>
              <a:spcPct val="90000"/>
            </a:lnSpc>
            <a:spcBef>
              <a:spcPct val="0"/>
            </a:spcBef>
            <a:spcAft>
              <a:spcPct val="35000"/>
            </a:spcAft>
            <a:buNone/>
          </a:pPr>
          <a:r>
            <a:rPr lang="en-US" sz="3700" b="0" kern="1200">
              <a:solidFill>
                <a:schemeClr val="tx1">
                  <a:lumMod val="75000"/>
                  <a:lumOff val="25000"/>
                </a:schemeClr>
              </a:solidFill>
              <a:latin typeface="Overpass Light" pitchFamily="2" charset="77"/>
            </a:rPr>
            <a:t>Vendor </a:t>
          </a:r>
          <a:r>
            <a:rPr lang="en-US" sz="3700" b="0" kern="1200">
              <a:solidFill>
                <a:schemeClr val="tx1">
                  <a:lumMod val="75000"/>
                  <a:lumOff val="25000"/>
                </a:schemeClr>
              </a:solidFill>
              <a:latin typeface="Overpass Light" pitchFamily="2" charset="77"/>
              <a:hlinkClick xmlns:r="http://schemas.openxmlformats.org/officeDocument/2006/relationships" r:id="rId2"/>
            </a:rPr>
            <a:t>Survey</a:t>
          </a:r>
          <a:endParaRPr lang="en-US" sz="3700" b="0" kern="1200">
            <a:solidFill>
              <a:schemeClr val="tx1">
                <a:lumMod val="75000"/>
                <a:lumOff val="25000"/>
              </a:schemeClr>
            </a:solidFill>
            <a:latin typeface="Overpass Light" pitchFamily="2" charset="77"/>
          </a:endParaRPr>
        </a:p>
      </dsp:txBody>
      <dsp:txXfrm>
        <a:off x="7491317" y="954216"/>
        <a:ext cx="2287503" cy="22818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DC4AF-EB52-8649-9BEB-37C26EAD8EDD}">
      <dsp:nvSpPr>
        <dsp:cNvPr id="0" name=""/>
        <dsp:cNvSpPr/>
      </dsp:nvSpPr>
      <dsp:spPr>
        <a:xfrm>
          <a:off x="589056" y="0"/>
          <a:ext cx="1682000" cy="16820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t>Attach prepaid label</a:t>
          </a:r>
          <a:endParaRPr lang="en-CA" sz="2800" kern="1200"/>
        </a:p>
      </dsp:txBody>
      <dsp:txXfrm>
        <a:off x="835379" y="246323"/>
        <a:ext cx="1189354" cy="11893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2A64A-69C1-3845-BCD8-6E8EFD2DF85C}">
      <dsp:nvSpPr>
        <dsp:cNvPr id="0" name=""/>
        <dsp:cNvSpPr/>
      </dsp:nvSpPr>
      <dsp:spPr>
        <a:xfrm>
          <a:off x="0" y="0"/>
          <a:ext cx="1682000" cy="16820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a:t>Include packing sheet</a:t>
          </a:r>
          <a:endParaRPr lang="en-CA" sz="2800" kern="1200"/>
        </a:p>
      </dsp:txBody>
      <dsp:txXfrm>
        <a:off x="246323" y="246323"/>
        <a:ext cx="1189354" cy="11893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31CA2-722C-7444-A6C1-E8E43ABC4657}">
      <dsp:nvSpPr>
        <dsp:cNvPr id="0" name=""/>
        <dsp:cNvSpPr/>
      </dsp:nvSpPr>
      <dsp:spPr>
        <a:xfrm>
          <a:off x="905256" y="0"/>
          <a:ext cx="4352544" cy="4352544"/>
        </a:xfrm>
        <a:prstGeom prst="ellipse">
          <a:avLst/>
        </a:prstGeom>
        <a:solidFill>
          <a:schemeClr val="accent2">
            <a:lumMod val="40000"/>
            <a:lumOff val="60000"/>
            <a:alpha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lumMod val="75000"/>
                  <a:lumOff val="25000"/>
                </a:schemeClr>
              </a:solidFill>
              <a:latin typeface="Overpass Light" pitchFamily="2" charset="77"/>
            </a:rPr>
            <a:t>Transportation Grant</a:t>
          </a:r>
        </a:p>
        <a:p>
          <a:pPr marL="0" lvl="0" indent="0" algn="ctr" defTabSz="1244600">
            <a:lnSpc>
              <a:spcPct val="90000"/>
            </a:lnSpc>
            <a:spcBef>
              <a:spcPct val="0"/>
            </a:spcBef>
            <a:spcAft>
              <a:spcPct val="35000"/>
            </a:spcAft>
            <a:buNone/>
          </a:pPr>
          <a:r>
            <a:rPr lang="en-US" sz="2800" kern="1200">
              <a:solidFill>
                <a:schemeClr val="tx1">
                  <a:lumMod val="75000"/>
                  <a:lumOff val="25000"/>
                </a:schemeClr>
              </a:solidFill>
              <a:latin typeface="Overpass Light" pitchFamily="2" charset="77"/>
            </a:rPr>
            <a:t>Up to $300 to support participants getting to the market</a:t>
          </a:r>
          <a:endParaRPr lang="en-US" sz="2800" kern="1200"/>
        </a:p>
      </dsp:txBody>
      <dsp:txXfrm>
        <a:off x="1542671" y="637415"/>
        <a:ext cx="3077714" cy="3077714"/>
      </dsp:txXfrm>
    </dsp:sp>
    <dsp:sp modelId="{17264B0F-FB25-D344-BD05-76D40CF62DCF}">
      <dsp:nvSpPr>
        <dsp:cNvPr id="0" name=""/>
        <dsp:cNvSpPr/>
      </dsp:nvSpPr>
      <dsp:spPr>
        <a:xfrm>
          <a:off x="5257800" y="0"/>
          <a:ext cx="4352544" cy="4352544"/>
        </a:xfrm>
        <a:prstGeom prst="ellipse">
          <a:avLst/>
        </a:prstGeom>
        <a:solidFill>
          <a:schemeClr val="accent2">
            <a:lumMod val="40000"/>
            <a:lumOff val="60000"/>
            <a:alpha val="9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tx1">
                  <a:lumMod val="75000"/>
                  <a:lumOff val="25000"/>
                </a:schemeClr>
              </a:solidFill>
              <a:latin typeface="Overpass Light" pitchFamily="2" charset="77"/>
            </a:rPr>
            <a:t>Vegetable &amp; Fruit Grant</a:t>
          </a:r>
        </a:p>
        <a:p>
          <a:pPr marL="0" lvl="0" indent="0" algn="ctr" defTabSz="1244600">
            <a:lnSpc>
              <a:spcPct val="90000"/>
            </a:lnSpc>
            <a:spcBef>
              <a:spcPct val="0"/>
            </a:spcBef>
            <a:spcAft>
              <a:spcPct val="35000"/>
            </a:spcAft>
            <a:buNone/>
          </a:pPr>
          <a:r>
            <a:rPr lang="en-US" sz="2800" kern="1200">
              <a:solidFill>
                <a:schemeClr val="tx1">
                  <a:lumMod val="75000"/>
                  <a:lumOff val="25000"/>
                </a:schemeClr>
              </a:solidFill>
              <a:latin typeface="Overpass Light" pitchFamily="2" charset="77"/>
            </a:rPr>
            <a:t>Up to $100 to buy veggies and fruit from your market for your activities</a:t>
          </a:r>
          <a:endParaRPr lang="en-US" sz="2800" kern="1200"/>
        </a:p>
      </dsp:txBody>
      <dsp:txXfrm>
        <a:off x="5895215" y="637415"/>
        <a:ext cx="3077714" cy="30777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31CA2-722C-7444-A6C1-E8E43ABC4657}">
      <dsp:nvSpPr>
        <dsp:cNvPr id="0" name=""/>
        <dsp:cNvSpPr/>
      </dsp:nvSpPr>
      <dsp:spPr>
        <a:xfrm>
          <a:off x="4639" y="0"/>
          <a:ext cx="3992727" cy="4352544"/>
        </a:xfrm>
        <a:prstGeom prst="irregularSeal2">
          <a:avLst/>
        </a:prstGeom>
        <a:solidFill>
          <a:srgbClr val="FFC000">
            <a:alpha val="90000"/>
          </a:srgb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u="sng" kern="1200">
              <a:solidFill>
                <a:schemeClr val="tx1">
                  <a:lumMod val="75000"/>
                  <a:lumOff val="25000"/>
                </a:schemeClr>
              </a:solidFill>
              <a:latin typeface="Overpass Light" pitchFamily="2" charset="77"/>
            </a:rPr>
            <a:t>EVERY WEEK</a:t>
          </a:r>
        </a:p>
        <a:p>
          <a:pPr marL="0" lvl="0" indent="0" algn="ctr" defTabSz="1600200">
            <a:lnSpc>
              <a:spcPct val="90000"/>
            </a:lnSpc>
            <a:spcBef>
              <a:spcPct val="0"/>
            </a:spcBef>
            <a:spcAft>
              <a:spcPct val="35000"/>
            </a:spcAft>
            <a:buNone/>
          </a:pPr>
          <a:r>
            <a:rPr lang="en-US" sz="2200" kern="1200">
              <a:solidFill>
                <a:schemeClr val="tx1">
                  <a:lumMod val="75000"/>
                  <a:lumOff val="25000"/>
                </a:schemeClr>
              </a:solidFill>
              <a:latin typeface="Overpass Light" pitchFamily="2" charset="77"/>
            </a:rPr>
            <a:t>Coupon Sheet Distribution </a:t>
          </a:r>
          <a:r>
            <a:rPr lang="en-US" sz="2200" kern="1200">
              <a:solidFill>
                <a:schemeClr val="tx1">
                  <a:lumMod val="75000"/>
                  <a:lumOff val="25000"/>
                </a:schemeClr>
              </a:solidFill>
              <a:latin typeface="Overpass Light" pitchFamily="2" charset="77"/>
              <a:hlinkClick xmlns:r="http://schemas.openxmlformats.org/officeDocument/2006/relationships" r:id="rId1"/>
            </a:rPr>
            <a:t>Report</a:t>
          </a:r>
          <a:endParaRPr lang="en-US" sz="2200" kern="1200"/>
        </a:p>
      </dsp:txBody>
      <dsp:txXfrm>
        <a:off x="997645" y="1286016"/>
        <a:ext cx="1713176" cy="1924993"/>
      </dsp:txXfrm>
    </dsp:sp>
    <dsp:sp modelId="{17264B0F-FB25-D344-BD05-76D40CF62DCF}">
      <dsp:nvSpPr>
        <dsp:cNvPr id="0" name=""/>
        <dsp:cNvSpPr/>
      </dsp:nvSpPr>
      <dsp:spPr>
        <a:xfrm>
          <a:off x="3997367" y="0"/>
          <a:ext cx="3992727" cy="4352544"/>
        </a:xfrm>
        <a:prstGeom prst="irregularSeal2">
          <a:avLst/>
        </a:prstGeom>
        <a:solidFill>
          <a:srgbClr val="FFC000">
            <a:alpha val="90000"/>
          </a:srgb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u="sng" kern="1200">
              <a:solidFill>
                <a:schemeClr val="tx1">
                  <a:lumMod val="75000"/>
                  <a:lumOff val="25000"/>
                </a:schemeClr>
              </a:solidFill>
              <a:latin typeface="Overpass Light" pitchFamily="2" charset="77"/>
            </a:rPr>
            <a:t>ONE TIME</a:t>
          </a:r>
          <a:endParaRPr lang="en-US" sz="3600" b="1" kern="1200">
            <a:solidFill>
              <a:schemeClr val="tx1">
                <a:lumMod val="75000"/>
                <a:lumOff val="25000"/>
              </a:schemeClr>
            </a:solidFill>
            <a:latin typeface="Overpass Light" pitchFamily="2" charset="77"/>
          </a:endParaRPr>
        </a:p>
        <a:p>
          <a:pPr marL="0" lvl="0" indent="0" algn="ctr" defTabSz="1600200">
            <a:lnSpc>
              <a:spcPct val="90000"/>
            </a:lnSpc>
            <a:spcBef>
              <a:spcPct val="0"/>
            </a:spcBef>
            <a:spcAft>
              <a:spcPct val="35000"/>
            </a:spcAft>
            <a:buNone/>
          </a:pPr>
          <a:r>
            <a:rPr lang="en-US" sz="2200" kern="1200">
              <a:solidFill>
                <a:schemeClr val="tx1">
                  <a:lumMod val="75000"/>
                  <a:lumOff val="25000"/>
                </a:schemeClr>
              </a:solidFill>
              <a:latin typeface="Overpass Light" pitchFamily="2" charset="77"/>
            </a:rPr>
            <a:t>Participant Report</a:t>
          </a:r>
          <a:endParaRPr lang="en-US" sz="2200" kern="1200"/>
        </a:p>
      </dsp:txBody>
      <dsp:txXfrm>
        <a:off x="4990373" y="1286016"/>
        <a:ext cx="1713176" cy="1924993"/>
      </dsp:txXfrm>
    </dsp:sp>
    <dsp:sp modelId="{66846C25-DF95-E249-BE8A-E79213AD1F58}">
      <dsp:nvSpPr>
        <dsp:cNvPr id="0" name=""/>
        <dsp:cNvSpPr/>
      </dsp:nvSpPr>
      <dsp:spPr>
        <a:xfrm>
          <a:off x="7990095" y="0"/>
          <a:ext cx="3992727" cy="4352544"/>
        </a:xfrm>
        <a:prstGeom prst="irregularSeal2">
          <a:avLst/>
        </a:prstGeom>
        <a:solidFill>
          <a:srgbClr val="FFC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b="1" u="sng" kern="1200">
              <a:solidFill>
                <a:schemeClr val="tx1">
                  <a:lumMod val="75000"/>
                  <a:lumOff val="25000"/>
                </a:schemeClr>
              </a:solidFill>
              <a:latin typeface="Overpass Light" pitchFamily="2" charset="77"/>
            </a:rPr>
            <a:t>ONE TIME</a:t>
          </a:r>
        </a:p>
        <a:p>
          <a:pPr marL="0" lvl="0" indent="0" algn="ctr" defTabSz="1600200">
            <a:lnSpc>
              <a:spcPct val="90000"/>
            </a:lnSpc>
            <a:spcBef>
              <a:spcPct val="0"/>
            </a:spcBef>
            <a:spcAft>
              <a:spcPct val="35000"/>
            </a:spcAft>
            <a:buNone/>
          </a:pPr>
          <a:r>
            <a:rPr lang="en-US" sz="2200" b="0" kern="1200">
              <a:solidFill>
                <a:schemeClr val="tx1">
                  <a:lumMod val="75000"/>
                  <a:lumOff val="25000"/>
                </a:schemeClr>
              </a:solidFill>
              <a:latin typeface="Overpass Light" pitchFamily="2" charset="77"/>
            </a:rPr>
            <a:t>Participant </a:t>
          </a:r>
          <a:r>
            <a:rPr lang="en-US" sz="2200" b="0" kern="1200">
              <a:solidFill>
                <a:schemeClr val="tx1">
                  <a:lumMod val="75000"/>
                  <a:lumOff val="25000"/>
                </a:schemeClr>
              </a:solidFill>
              <a:latin typeface="Overpass Light" pitchFamily="2" charset="77"/>
              <a:hlinkClick xmlns:r="http://schemas.openxmlformats.org/officeDocument/2006/relationships" r:id="rId2"/>
            </a:rPr>
            <a:t>Survey</a:t>
          </a:r>
          <a:endParaRPr lang="en-US" sz="2200" b="0" kern="1200">
            <a:solidFill>
              <a:schemeClr val="tx1">
                <a:lumMod val="75000"/>
                <a:lumOff val="25000"/>
              </a:schemeClr>
            </a:solidFill>
            <a:latin typeface="Overpass Light" pitchFamily="2" charset="77"/>
          </a:endParaRPr>
        </a:p>
      </dsp:txBody>
      <dsp:txXfrm>
        <a:off x="8983101" y="1286016"/>
        <a:ext cx="1713176" cy="19249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00335-8851-E846-A488-B1209A19F682}">
      <dsp:nvSpPr>
        <dsp:cNvPr id="0" name=""/>
        <dsp:cNvSpPr/>
      </dsp:nvSpPr>
      <dsp:spPr>
        <a:xfrm>
          <a:off x="389155" y="1373370"/>
          <a:ext cx="305741"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B839BE-958C-4A43-960B-72BD1710D9BB}">
      <dsp:nvSpPr>
        <dsp:cNvPr id="0" name=""/>
        <dsp:cNvSpPr/>
      </dsp:nvSpPr>
      <dsp:spPr>
        <a:xfrm>
          <a:off x="713241" y="1347699"/>
          <a:ext cx="35160"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992A21-12FC-8A43-8BA8-01747469DA51}">
      <dsp:nvSpPr>
        <dsp:cNvPr id="0" name=""/>
        <dsp:cNvSpPr/>
      </dsp:nvSpPr>
      <dsp:spPr>
        <a:xfrm>
          <a:off x="250113"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1</a:t>
          </a:r>
        </a:p>
      </dsp:txBody>
      <dsp:txXfrm>
        <a:off x="279644" y="1302113"/>
        <a:ext cx="142586" cy="142586"/>
      </dsp:txXfrm>
    </dsp:sp>
    <dsp:sp modelId="{7857E34E-5B81-B64F-9B66-C518E44A8EFC}">
      <dsp:nvSpPr>
        <dsp:cNvPr id="0" name=""/>
        <dsp:cNvSpPr/>
      </dsp:nvSpPr>
      <dsp:spPr>
        <a:xfrm>
          <a:off x="6979" y="1639830"/>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3 NEW videos being filmed this summer to promote BC Farmers' Markets</a:t>
          </a:r>
        </a:p>
      </dsp:txBody>
      <dsp:txXfrm>
        <a:off x="6979" y="1777413"/>
        <a:ext cx="687917" cy="1828017"/>
      </dsp:txXfrm>
    </dsp:sp>
    <dsp:sp modelId="{D6E27288-5FE4-124C-A450-21B4ACC8BBB6}">
      <dsp:nvSpPr>
        <dsp:cNvPr id="0" name=""/>
        <dsp:cNvSpPr/>
      </dsp:nvSpPr>
      <dsp:spPr>
        <a:xfrm>
          <a:off x="771331" y="1373371"/>
          <a:ext cx="687917"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7B843C-C923-D248-8149-F63ABC16E187}">
      <dsp:nvSpPr>
        <dsp:cNvPr id="0" name=""/>
        <dsp:cNvSpPr/>
      </dsp:nvSpPr>
      <dsp:spPr>
        <a:xfrm>
          <a:off x="1477594" y="1347699"/>
          <a:ext cx="35160"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0CAB40-3B64-8245-916B-0146B12C31AA}">
      <dsp:nvSpPr>
        <dsp:cNvPr id="0" name=""/>
        <dsp:cNvSpPr/>
      </dsp:nvSpPr>
      <dsp:spPr>
        <a:xfrm>
          <a:off x="1014466"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2</a:t>
          </a:r>
        </a:p>
      </dsp:txBody>
      <dsp:txXfrm>
        <a:off x="1043997" y="1302113"/>
        <a:ext cx="142586" cy="142586"/>
      </dsp:txXfrm>
    </dsp:sp>
    <dsp:sp modelId="{31481236-B362-DC40-AD4E-DF16CB5877B5}">
      <dsp:nvSpPr>
        <dsp:cNvPr id="0" name=""/>
        <dsp:cNvSpPr/>
      </dsp:nvSpPr>
      <dsp:spPr>
        <a:xfrm>
          <a:off x="771331" y="1639831"/>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Press release to all media to encourage people to "Travel Local, Eat Local" and "Taste BC Like Never Before"</a:t>
          </a:r>
        </a:p>
      </dsp:txBody>
      <dsp:txXfrm>
        <a:off x="771331" y="1777414"/>
        <a:ext cx="687917" cy="1828017"/>
      </dsp:txXfrm>
    </dsp:sp>
    <dsp:sp modelId="{588C2A67-DA03-2942-8575-9BD1828FBFC6}">
      <dsp:nvSpPr>
        <dsp:cNvPr id="0" name=""/>
        <dsp:cNvSpPr/>
      </dsp:nvSpPr>
      <dsp:spPr>
        <a:xfrm>
          <a:off x="1535684" y="1373371"/>
          <a:ext cx="687917"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4A7C07-4C7E-CF4B-9436-153B642B0C61}">
      <dsp:nvSpPr>
        <dsp:cNvPr id="0" name=""/>
        <dsp:cNvSpPr/>
      </dsp:nvSpPr>
      <dsp:spPr>
        <a:xfrm>
          <a:off x="2241947" y="1347699"/>
          <a:ext cx="35160"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954D84-92AA-404B-A0AE-11DE63E13DD9}">
      <dsp:nvSpPr>
        <dsp:cNvPr id="0" name=""/>
        <dsp:cNvSpPr/>
      </dsp:nvSpPr>
      <dsp:spPr>
        <a:xfrm>
          <a:off x="1778819"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3</a:t>
          </a:r>
        </a:p>
      </dsp:txBody>
      <dsp:txXfrm>
        <a:off x="1808350" y="1302113"/>
        <a:ext cx="142586" cy="142586"/>
      </dsp:txXfrm>
    </dsp:sp>
    <dsp:sp modelId="{21FC3C90-EC48-2D47-88A4-8ABC8C4813A5}">
      <dsp:nvSpPr>
        <dsp:cNvPr id="0" name=""/>
        <dsp:cNvSpPr/>
      </dsp:nvSpPr>
      <dsp:spPr>
        <a:xfrm>
          <a:off x="1535684" y="1639831"/>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30 second commercial promoting farmers' markets on television networks</a:t>
          </a:r>
        </a:p>
      </dsp:txBody>
      <dsp:txXfrm>
        <a:off x="1535684" y="1777414"/>
        <a:ext cx="687917" cy="1828017"/>
      </dsp:txXfrm>
    </dsp:sp>
    <dsp:sp modelId="{8166B6B9-2EE6-2A48-B736-2ACEC235E90C}">
      <dsp:nvSpPr>
        <dsp:cNvPr id="0" name=""/>
        <dsp:cNvSpPr/>
      </dsp:nvSpPr>
      <dsp:spPr>
        <a:xfrm>
          <a:off x="2300037" y="1373371"/>
          <a:ext cx="687917"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7DB2AD-C5DC-EB47-AFFB-22396C319F7E}">
      <dsp:nvSpPr>
        <dsp:cNvPr id="0" name=""/>
        <dsp:cNvSpPr/>
      </dsp:nvSpPr>
      <dsp:spPr>
        <a:xfrm>
          <a:off x="3006300" y="1347699"/>
          <a:ext cx="35160"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5D8F12-474B-034D-8D21-2FEB06EF013A}">
      <dsp:nvSpPr>
        <dsp:cNvPr id="0" name=""/>
        <dsp:cNvSpPr/>
      </dsp:nvSpPr>
      <dsp:spPr>
        <a:xfrm>
          <a:off x="2543172"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4</a:t>
          </a:r>
        </a:p>
      </dsp:txBody>
      <dsp:txXfrm>
        <a:off x="2572703" y="1302113"/>
        <a:ext cx="142586" cy="142586"/>
      </dsp:txXfrm>
    </dsp:sp>
    <dsp:sp modelId="{6B0381AE-72C9-CC4D-A073-1AC3AA464236}">
      <dsp:nvSpPr>
        <dsp:cNvPr id="0" name=""/>
        <dsp:cNvSpPr/>
      </dsp:nvSpPr>
      <dsp:spPr>
        <a:xfrm>
          <a:off x="2300037" y="1639831"/>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Written stories on BC Farmers' Market Trail</a:t>
          </a:r>
        </a:p>
      </dsp:txBody>
      <dsp:txXfrm>
        <a:off x="2300037" y="1777414"/>
        <a:ext cx="687917" cy="1828017"/>
      </dsp:txXfrm>
    </dsp:sp>
    <dsp:sp modelId="{5B866824-0A0F-6742-8270-E3B5710A2C87}">
      <dsp:nvSpPr>
        <dsp:cNvPr id="0" name=""/>
        <dsp:cNvSpPr/>
      </dsp:nvSpPr>
      <dsp:spPr>
        <a:xfrm>
          <a:off x="3064390" y="1373371"/>
          <a:ext cx="687917"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5A819-76C4-A048-817A-75527F7F2D3F}">
      <dsp:nvSpPr>
        <dsp:cNvPr id="0" name=""/>
        <dsp:cNvSpPr/>
      </dsp:nvSpPr>
      <dsp:spPr>
        <a:xfrm>
          <a:off x="3770653" y="1347699"/>
          <a:ext cx="35160"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041220-B25E-BF4D-AC24-9C1FBE6059EF}">
      <dsp:nvSpPr>
        <dsp:cNvPr id="0" name=""/>
        <dsp:cNvSpPr/>
      </dsp:nvSpPr>
      <dsp:spPr>
        <a:xfrm>
          <a:off x="3307525"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5</a:t>
          </a:r>
        </a:p>
      </dsp:txBody>
      <dsp:txXfrm>
        <a:off x="3337056" y="1302113"/>
        <a:ext cx="142586" cy="142586"/>
      </dsp:txXfrm>
    </dsp:sp>
    <dsp:sp modelId="{D048B9BA-5292-AF42-A39C-79333386BDF8}">
      <dsp:nvSpPr>
        <dsp:cNvPr id="0" name=""/>
        <dsp:cNvSpPr/>
      </dsp:nvSpPr>
      <dsp:spPr>
        <a:xfrm>
          <a:off x="3064390" y="1639831"/>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Social Media (Meta) ads designed and loaded up for boosting</a:t>
          </a:r>
        </a:p>
      </dsp:txBody>
      <dsp:txXfrm>
        <a:off x="3064390" y="1777414"/>
        <a:ext cx="687917" cy="1828017"/>
      </dsp:txXfrm>
    </dsp:sp>
    <dsp:sp modelId="{5E6399D4-B6FD-914A-B637-FBEF2195F42A}">
      <dsp:nvSpPr>
        <dsp:cNvPr id="0" name=""/>
        <dsp:cNvSpPr/>
      </dsp:nvSpPr>
      <dsp:spPr>
        <a:xfrm>
          <a:off x="3828743" y="1373371"/>
          <a:ext cx="687917"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2AAA3A-0F3C-8343-8D3D-DBFAE2CBA07B}">
      <dsp:nvSpPr>
        <dsp:cNvPr id="0" name=""/>
        <dsp:cNvSpPr/>
      </dsp:nvSpPr>
      <dsp:spPr>
        <a:xfrm>
          <a:off x="4535006" y="1347699"/>
          <a:ext cx="35160"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DC98DF-111D-F841-8477-1437CCE5D320}">
      <dsp:nvSpPr>
        <dsp:cNvPr id="0" name=""/>
        <dsp:cNvSpPr/>
      </dsp:nvSpPr>
      <dsp:spPr>
        <a:xfrm>
          <a:off x="4071878"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6</a:t>
          </a:r>
        </a:p>
      </dsp:txBody>
      <dsp:txXfrm>
        <a:off x="4101409" y="1302113"/>
        <a:ext cx="142586" cy="142586"/>
      </dsp:txXfrm>
    </dsp:sp>
    <dsp:sp modelId="{E59D8E1E-89E8-D14B-96BE-FF40598B46B4}">
      <dsp:nvSpPr>
        <dsp:cNvPr id="0" name=""/>
        <dsp:cNvSpPr/>
      </dsp:nvSpPr>
      <dsp:spPr>
        <a:xfrm>
          <a:off x="3828743" y="1639831"/>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Digital ads on Glacier Media and Post Media websites</a:t>
          </a:r>
        </a:p>
      </dsp:txBody>
      <dsp:txXfrm>
        <a:off x="3828743" y="1777414"/>
        <a:ext cx="687917" cy="1828017"/>
      </dsp:txXfrm>
    </dsp:sp>
    <dsp:sp modelId="{607B110F-B82D-2647-92C7-F2D75895AE22}">
      <dsp:nvSpPr>
        <dsp:cNvPr id="0" name=""/>
        <dsp:cNvSpPr/>
      </dsp:nvSpPr>
      <dsp:spPr>
        <a:xfrm>
          <a:off x="4593096" y="1373371"/>
          <a:ext cx="687964"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755F19-5246-5240-B289-745428F09AF1}">
      <dsp:nvSpPr>
        <dsp:cNvPr id="0" name=""/>
        <dsp:cNvSpPr/>
      </dsp:nvSpPr>
      <dsp:spPr>
        <a:xfrm>
          <a:off x="5299407" y="1347699"/>
          <a:ext cx="35162"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EC4370-CD68-6C48-8523-833F32A0C94B}">
      <dsp:nvSpPr>
        <dsp:cNvPr id="0" name=""/>
        <dsp:cNvSpPr/>
      </dsp:nvSpPr>
      <dsp:spPr>
        <a:xfrm>
          <a:off x="4836254"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7</a:t>
          </a:r>
        </a:p>
      </dsp:txBody>
      <dsp:txXfrm>
        <a:off x="4865785" y="1302113"/>
        <a:ext cx="142586" cy="142586"/>
      </dsp:txXfrm>
    </dsp:sp>
    <dsp:sp modelId="{309E3556-A300-AE41-95C8-931D22F43EA1}">
      <dsp:nvSpPr>
        <dsp:cNvPr id="0" name=""/>
        <dsp:cNvSpPr/>
      </dsp:nvSpPr>
      <dsp:spPr>
        <a:xfrm>
          <a:off x="4593096" y="1639831"/>
          <a:ext cx="687964"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7" tIns="165100" rIns="54267" bIns="165100" numCol="1" spcCol="1270" anchor="t" anchorCtr="0">
          <a:noAutofit/>
        </a:bodyPr>
        <a:lstStyle/>
        <a:p>
          <a:pPr marL="0" lvl="0" indent="0" algn="l" defTabSz="488950">
            <a:lnSpc>
              <a:spcPct val="90000"/>
            </a:lnSpc>
            <a:spcBef>
              <a:spcPct val="0"/>
            </a:spcBef>
            <a:spcAft>
              <a:spcPct val="35000"/>
            </a:spcAft>
            <a:buNone/>
          </a:pPr>
          <a:r>
            <a:rPr lang="en-US" sz="1100" kern="1200"/>
            <a:t>Printed ads for Transit (in bus) campaign</a:t>
          </a:r>
        </a:p>
      </dsp:txBody>
      <dsp:txXfrm>
        <a:off x="4593096" y="1777424"/>
        <a:ext cx="687964" cy="1828007"/>
      </dsp:txXfrm>
    </dsp:sp>
    <dsp:sp modelId="{26DC7EDF-8BA8-BA44-900F-9F49897FAE5B}">
      <dsp:nvSpPr>
        <dsp:cNvPr id="0" name=""/>
        <dsp:cNvSpPr/>
      </dsp:nvSpPr>
      <dsp:spPr>
        <a:xfrm>
          <a:off x="5357502" y="1373371"/>
          <a:ext cx="687917"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32E3-6DBC-0D4B-BD9A-AAE51FD2CF4B}">
      <dsp:nvSpPr>
        <dsp:cNvPr id="0" name=""/>
        <dsp:cNvSpPr/>
      </dsp:nvSpPr>
      <dsp:spPr>
        <a:xfrm>
          <a:off x="6063764" y="1347699"/>
          <a:ext cx="35160"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515052-2E6A-D740-82CF-8501BB37EB1B}">
      <dsp:nvSpPr>
        <dsp:cNvPr id="0" name=""/>
        <dsp:cNvSpPr/>
      </dsp:nvSpPr>
      <dsp:spPr>
        <a:xfrm>
          <a:off x="5600636"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8</a:t>
          </a:r>
        </a:p>
      </dsp:txBody>
      <dsp:txXfrm>
        <a:off x="5630167" y="1302113"/>
        <a:ext cx="142586" cy="142586"/>
      </dsp:txXfrm>
    </dsp:sp>
    <dsp:sp modelId="{8B046C9C-85B8-E54A-A0FD-4EEAE5224BC3}">
      <dsp:nvSpPr>
        <dsp:cNvPr id="0" name=""/>
        <dsp:cNvSpPr/>
      </dsp:nvSpPr>
      <dsp:spPr>
        <a:xfrm>
          <a:off x="5357502" y="1639831"/>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Influencer program underway</a:t>
          </a:r>
        </a:p>
      </dsp:txBody>
      <dsp:txXfrm>
        <a:off x="5357502" y="1777414"/>
        <a:ext cx="687917" cy="1828017"/>
      </dsp:txXfrm>
    </dsp:sp>
    <dsp:sp modelId="{EEEE4927-72D7-C542-AB56-0C7273EC1C95}">
      <dsp:nvSpPr>
        <dsp:cNvPr id="0" name=""/>
        <dsp:cNvSpPr/>
      </dsp:nvSpPr>
      <dsp:spPr>
        <a:xfrm>
          <a:off x="6121855" y="1373371"/>
          <a:ext cx="687917"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4EAA56-E723-C847-ABE3-8B2DC081A3BF}">
      <dsp:nvSpPr>
        <dsp:cNvPr id="0" name=""/>
        <dsp:cNvSpPr/>
      </dsp:nvSpPr>
      <dsp:spPr>
        <a:xfrm>
          <a:off x="6828117" y="1347699"/>
          <a:ext cx="35160"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A45DF2-4E6A-AE44-AEA6-E1733A592A2C}">
      <dsp:nvSpPr>
        <dsp:cNvPr id="0" name=""/>
        <dsp:cNvSpPr/>
      </dsp:nvSpPr>
      <dsp:spPr>
        <a:xfrm>
          <a:off x="6364989"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9</a:t>
          </a:r>
        </a:p>
      </dsp:txBody>
      <dsp:txXfrm>
        <a:off x="6394520" y="1302113"/>
        <a:ext cx="142586" cy="142586"/>
      </dsp:txXfrm>
    </dsp:sp>
    <dsp:sp modelId="{DB1D88B2-6998-EF4A-92B0-F7634E18A0B1}">
      <dsp:nvSpPr>
        <dsp:cNvPr id="0" name=""/>
        <dsp:cNvSpPr/>
      </dsp:nvSpPr>
      <dsp:spPr>
        <a:xfrm>
          <a:off x="6121855" y="1639831"/>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Partnership with 14 Destination Marketing Offices across the Province</a:t>
          </a:r>
        </a:p>
      </dsp:txBody>
      <dsp:txXfrm>
        <a:off x="6121855" y="1777414"/>
        <a:ext cx="687917" cy="1828017"/>
      </dsp:txXfrm>
    </dsp:sp>
    <dsp:sp modelId="{DD88C546-9BE4-0F49-940E-398655A4FD07}">
      <dsp:nvSpPr>
        <dsp:cNvPr id="0" name=""/>
        <dsp:cNvSpPr/>
      </dsp:nvSpPr>
      <dsp:spPr>
        <a:xfrm>
          <a:off x="6886208" y="1373371"/>
          <a:ext cx="687917"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388163-E8AF-9149-9309-6B4DF51D9C07}">
      <dsp:nvSpPr>
        <dsp:cNvPr id="0" name=""/>
        <dsp:cNvSpPr/>
      </dsp:nvSpPr>
      <dsp:spPr>
        <a:xfrm>
          <a:off x="7592470" y="1347699"/>
          <a:ext cx="35160"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6C2D89-6C85-CA4E-A485-73A41B342512}">
      <dsp:nvSpPr>
        <dsp:cNvPr id="0" name=""/>
        <dsp:cNvSpPr/>
      </dsp:nvSpPr>
      <dsp:spPr>
        <a:xfrm>
          <a:off x="7129342"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10</a:t>
          </a:r>
        </a:p>
      </dsp:txBody>
      <dsp:txXfrm>
        <a:off x="7158873" y="1302113"/>
        <a:ext cx="142586" cy="142586"/>
      </dsp:txXfrm>
    </dsp:sp>
    <dsp:sp modelId="{05B0894B-AE14-3448-9A2E-0C6D9C7784A3}">
      <dsp:nvSpPr>
        <dsp:cNvPr id="0" name=""/>
        <dsp:cNvSpPr/>
      </dsp:nvSpPr>
      <dsp:spPr>
        <a:xfrm>
          <a:off x="6886208" y="1639831"/>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Email marketing campaign planned to our subscriber list</a:t>
          </a:r>
        </a:p>
      </dsp:txBody>
      <dsp:txXfrm>
        <a:off x="6886208" y="1777414"/>
        <a:ext cx="687917" cy="1828017"/>
      </dsp:txXfrm>
    </dsp:sp>
    <dsp:sp modelId="{68AF1C7A-94D5-3B48-8AFF-C9FEF722F373}">
      <dsp:nvSpPr>
        <dsp:cNvPr id="0" name=""/>
        <dsp:cNvSpPr/>
      </dsp:nvSpPr>
      <dsp:spPr>
        <a:xfrm>
          <a:off x="7650561" y="1373371"/>
          <a:ext cx="687917"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7DC05E-3A8E-A74D-BE39-1E7235922869}">
      <dsp:nvSpPr>
        <dsp:cNvPr id="0" name=""/>
        <dsp:cNvSpPr/>
      </dsp:nvSpPr>
      <dsp:spPr>
        <a:xfrm>
          <a:off x="8356823" y="1347699"/>
          <a:ext cx="35160"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DCCA27-2971-CF43-81DF-38821656911F}">
      <dsp:nvSpPr>
        <dsp:cNvPr id="0" name=""/>
        <dsp:cNvSpPr/>
      </dsp:nvSpPr>
      <dsp:spPr>
        <a:xfrm>
          <a:off x="7893695"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11</a:t>
          </a:r>
        </a:p>
      </dsp:txBody>
      <dsp:txXfrm>
        <a:off x="7923226" y="1302113"/>
        <a:ext cx="142586" cy="142586"/>
      </dsp:txXfrm>
    </dsp:sp>
    <dsp:sp modelId="{9E4E01F5-ADC8-D94E-B47E-91BDFC7234D2}">
      <dsp:nvSpPr>
        <dsp:cNvPr id="0" name=""/>
        <dsp:cNvSpPr/>
      </dsp:nvSpPr>
      <dsp:spPr>
        <a:xfrm>
          <a:off x="7650561" y="1639831"/>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We emailed all the Featured Tour points of interests stops to let them know folks can check in with them </a:t>
          </a:r>
        </a:p>
      </dsp:txBody>
      <dsp:txXfrm>
        <a:off x="7650561" y="1777414"/>
        <a:ext cx="687917" cy="1828017"/>
      </dsp:txXfrm>
    </dsp:sp>
    <dsp:sp modelId="{1F71F776-262F-4948-9BBF-7EE6B7532711}">
      <dsp:nvSpPr>
        <dsp:cNvPr id="0" name=""/>
        <dsp:cNvSpPr/>
      </dsp:nvSpPr>
      <dsp:spPr>
        <a:xfrm>
          <a:off x="8414914" y="1373371"/>
          <a:ext cx="687917"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FEB2B0-6580-1248-BF99-2470913958F3}">
      <dsp:nvSpPr>
        <dsp:cNvPr id="0" name=""/>
        <dsp:cNvSpPr/>
      </dsp:nvSpPr>
      <dsp:spPr>
        <a:xfrm>
          <a:off x="9121176" y="1347699"/>
          <a:ext cx="35160"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1ED11C-6839-3C4D-95E2-815F55D43E82}">
      <dsp:nvSpPr>
        <dsp:cNvPr id="0" name=""/>
        <dsp:cNvSpPr/>
      </dsp:nvSpPr>
      <dsp:spPr>
        <a:xfrm>
          <a:off x="8658048"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12</a:t>
          </a:r>
        </a:p>
      </dsp:txBody>
      <dsp:txXfrm>
        <a:off x="8687579" y="1302113"/>
        <a:ext cx="142586" cy="142586"/>
      </dsp:txXfrm>
    </dsp:sp>
    <dsp:sp modelId="{C0052F71-0B5A-8547-9824-8E9B2F2E03E7}">
      <dsp:nvSpPr>
        <dsp:cNvPr id="0" name=""/>
        <dsp:cNvSpPr/>
      </dsp:nvSpPr>
      <dsp:spPr>
        <a:xfrm>
          <a:off x="8414914" y="1639831"/>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We emailed all our market members to go over our summer campaign!</a:t>
          </a:r>
        </a:p>
      </dsp:txBody>
      <dsp:txXfrm>
        <a:off x="8414914" y="1777414"/>
        <a:ext cx="687917" cy="1828017"/>
      </dsp:txXfrm>
    </dsp:sp>
    <dsp:sp modelId="{D7B5B063-5894-7B44-8A2B-E6F57455C8B9}">
      <dsp:nvSpPr>
        <dsp:cNvPr id="0" name=""/>
        <dsp:cNvSpPr/>
      </dsp:nvSpPr>
      <dsp:spPr>
        <a:xfrm>
          <a:off x="9179267" y="1373371"/>
          <a:ext cx="687917"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7FBC62-CB07-0E43-AE33-E7980946A1A8}">
      <dsp:nvSpPr>
        <dsp:cNvPr id="0" name=""/>
        <dsp:cNvSpPr/>
      </dsp:nvSpPr>
      <dsp:spPr>
        <a:xfrm>
          <a:off x="9885529" y="1347699"/>
          <a:ext cx="35160"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BE15FB-50B0-D64D-8E71-68FF642DBF9F}">
      <dsp:nvSpPr>
        <dsp:cNvPr id="0" name=""/>
        <dsp:cNvSpPr/>
      </dsp:nvSpPr>
      <dsp:spPr>
        <a:xfrm>
          <a:off x="9422401"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13</a:t>
          </a:r>
        </a:p>
      </dsp:txBody>
      <dsp:txXfrm>
        <a:off x="9451932" y="1302113"/>
        <a:ext cx="142586" cy="142586"/>
      </dsp:txXfrm>
    </dsp:sp>
    <dsp:sp modelId="{7162788A-A92F-884C-BDCE-F95CD2E07251}">
      <dsp:nvSpPr>
        <dsp:cNvPr id="0" name=""/>
        <dsp:cNvSpPr/>
      </dsp:nvSpPr>
      <dsp:spPr>
        <a:xfrm>
          <a:off x="9179267" y="1639831"/>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We created social media graphics, and a poster for you to share</a:t>
          </a:r>
        </a:p>
      </dsp:txBody>
      <dsp:txXfrm>
        <a:off x="9179267" y="1777414"/>
        <a:ext cx="687917" cy="1828017"/>
      </dsp:txXfrm>
    </dsp:sp>
    <dsp:sp modelId="{ED6BDF1E-2012-C041-9300-0CA8D5AACDD1}">
      <dsp:nvSpPr>
        <dsp:cNvPr id="0" name=""/>
        <dsp:cNvSpPr/>
      </dsp:nvSpPr>
      <dsp:spPr>
        <a:xfrm>
          <a:off x="9943620" y="1373371"/>
          <a:ext cx="687917"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176BCD-A024-C74F-8664-2B56C81026CC}">
      <dsp:nvSpPr>
        <dsp:cNvPr id="0" name=""/>
        <dsp:cNvSpPr/>
      </dsp:nvSpPr>
      <dsp:spPr>
        <a:xfrm>
          <a:off x="10649882" y="1347699"/>
          <a:ext cx="35160" cy="661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3DEFCD-19E5-7B4A-8BA7-59FAFBDA7351}">
      <dsp:nvSpPr>
        <dsp:cNvPr id="0" name=""/>
        <dsp:cNvSpPr/>
      </dsp:nvSpPr>
      <dsp:spPr>
        <a:xfrm>
          <a:off x="10186754"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14</a:t>
          </a:r>
        </a:p>
      </dsp:txBody>
      <dsp:txXfrm>
        <a:off x="10216285" y="1302113"/>
        <a:ext cx="142586" cy="142586"/>
      </dsp:txXfrm>
    </dsp:sp>
    <dsp:sp modelId="{D5CBF49F-31F1-7344-8F01-24E80261B815}">
      <dsp:nvSpPr>
        <dsp:cNvPr id="0" name=""/>
        <dsp:cNvSpPr/>
      </dsp:nvSpPr>
      <dsp:spPr>
        <a:xfrm>
          <a:off x="9943620" y="1639831"/>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Vinyl “Check In here” Decals being shipped to Farmers' Market Members and Featured Tour Stops</a:t>
          </a:r>
        </a:p>
      </dsp:txBody>
      <dsp:txXfrm>
        <a:off x="9943620" y="1777414"/>
        <a:ext cx="687917" cy="1828017"/>
      </dsp:txXfrm>
    </dsp:sp>
    <dsp:sp modelId="{17E42704-4BB7-584B-AF3A-ED07BE63D2A0}">
      <dsp:nvSpPr>
        <dsp:cNvPr id="0" name=""/>
        <dsp:cNvSpPr/>
      </dsp:nvSpPr>
      <dsp:spPr>
        <a:xfrm>
          <a:off x="10707973" y="1373371"/>
          <a:ext cx="343958" cy="7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6824E4-1B18-5B49-AAC6-AF34A626ABF7}">
      <dsp:nvSpPr>
        <dsp:cNvPr id="0" name=""/>
        <dsp:cNvSpPr/>
      </dsp:nvSpPr>
      <dsp:spPr>
        <a:xfrm>
          <a:off x="10951107" y="1272582"/>
          <a:ext cx="201648" cy="2016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5" tIns="7825" rIns="7825" bIns="7825" numCol="1" spcCol="1270" anchor="ctr" anchorCtr="0">
          <a:noAutofit/>
        </a:bodyPr>
        <a:lstStyle/>
        <a:p>
          <a:pPr marL="0" lvl="0" indent="0" algn="ctr" defTabSz="622300">
            <a:lnSpc>
              <a:spcPct val="90000"/>
            </a:lnSpc>
            <a:spcBef>
              <a:spcPct val="0"/>
            </a:spcBef>
            <a:spcAft>
              <a:spcPct val="35000"/>
            </a:spcAft>
            <a:buNone/>
          </a:pPr>
          <a:r>
            <a:rPr lang="en-US" sz="1400" kern="1200"/>
            <a:t>15</a:t>
          </a:r>
        </a:p>
      </dsp:txBody>
      <dsp:txXfrm>
        <a:off x="10980638" y="1302113"/>
        <a:ext cx="142586" cy="142586"/>
      </dsp:txXfrm>
    </dsp:sp>
    <dsp:sp modelId="{6837C08D-72B5-954F-BD45-57474CE6CAA6}">
      <dsp:nvSpPr>
        <dsp:cNvPr id="0" name=""/>
        <dsp:cNvSpPr/>
      </dsp:nvSpPr>
      <dsp:spPr>
        <a:xfrm>
          <a:off x="10707973" y="1639831"/>
          <a:ext cx="687917" cy="1965600"/>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264" tIns="165100" rIns="54264" bIns="165100" numCol="1" spcCol="1270" anchor="t" anchorCtr="0">
          <a:noAutofit/>
        </a:bodyPr>
        <a:lstStyle/>
        <a:p>
          <a:pPr marL="0" lvl="0" indent="0" algn="l" defTabSz="488950">
            <a:lnSpc>
              <a:spcPct val="90000"/>
            </a:lnSpc>
            <a:spcBef>
              <a:spcPct val="0"/>
            </a:spcBef>
            <a:spcAft>
              <a:spcPct val="35000"/>
            </a:spcAft>
            <a:buNone/>
          </a:pPr>
          <a:r>
            <a:rPr lang="en-US" sz="1100" kern="1200"/>
            <a:t>Added new 2025 BC Farmers’ Market Summer Challenge to the App</a:t>
          </a:r>
        </a:p>
      </dsp:txBody>
      <dsp:txXfrm>
        <a:off x="10707973" y="1777414"/>
        <a:ext cx="687917" cy="18280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9.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0291F-0A83-1940-9590-313454873A4A}" type="datetimeFigureOut">
              <a:rPr lang="en-US" smtClean="0"/>
              <a:t>6/12/25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7A438-0561-5D44-B318-B7A0C452DEC5}" type="slidenum">
              <a:rPr lang="en-US" smtClean="0"/>
              <a:t>‹#›</a:t>
            </a:fld>
            <a:endParaRPr lang="en-US"/>
          </a:p>
        </p:txBody>
      </p:sp>
    </p:spTree>
    <p:extLst>
      <p:ext uri="{BB962C8B-B14F-4D97-AF65-F5344CB8AC3E}">
        <p14:creationId xmlns:p14="http://schemas.microsoft.com/office/powerpoint/2010/main" val="1092223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3624F-7CF6-9273-12D1-A920B5549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9C888-E95B-AE9E-94BE-593567500D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ACAE7A-45E1-86C5-AADC-FC04A37969D3}"/>
              </a:ext>
            </a:extLst>
          </p:cNvPr>
          <p:cNvSpPr>
            <a:spLocks noGrp="1"/>
          </p:cNvSpPr>
          <p:nvPr>
            <p:ph type="body" idx="1"/>
          </p:nvPr>
        </p:nvSpPr>
        <p:spPr/>
        <p:txBody>
          <a:bodyPr/>
          <a:lstStyle/>
          <a:p>
            <a:r>
              <a:rPr lang="en-US"/>
              <a:t>Thank the host (if hosted)</a:t>
            </a:r>
          </a:p>
        </p:txBody>
      </p:sp>
      <p:sp>
        <p:nvSpPr>
          <p:cNvPr id="4" name="Slide Number Placeholder 3">
            <a:extLst>
              <a:ext uri="{FF2B5EF4-FFF2-40B4-BE49-F238E27FC236}">
                <a16:creationId xmlns:a16="http://schemas.microsoft.com/office/drawing/2014/main" id="{8207B1B7-1B85-627E-DF71-69644788744B}"/>
              </a:ext>
            </a:extLst>
          </p:cNvPr>
          <p:cNvSpPr>
            <a:spLocks noGrp="1"/>
          </p:cNvSpPr>
          <p:nvPr>
            <p:ph type="sldNum" sz="quarter" idx="5"/>
          </p:nvPr>
        </p:nvSpPr>
        <p:spPr/>
        <p:txBody>
          <a:bodyPr/>
          <a:lstStyle/>
          <a:p>
            <a:fld id="{B0B49D10-6A39-FA4B-A396-9D95F2C8694B}" type="slidenum">
              <a:rPr lang="en-US" smtClean="0"/>
              <a:t>1</a:t>
            </a:fld>
            <a:endParaRPr lang="en-US"/>
          </a:p>
        </p:txBody>
      </p:sp>
    </p:spTree>
    <p:extLst>
      <p:ext uri="{BB962C8B-B14F-4D97-AF65-F5344CB8AC3E}">
        <p14:creationId xmlns:p14="http://schemas.microsoft.com/office/powerpoint/2010/main" val="3870117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494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696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vendor must accept coupons. Not optional. All must complete enrollment form. Only then can you mete out punishment/</a:t>
            </a:r>
            <a:r>
              <a:rPr lang="en-US" err="1"/>
              <a:t>consquences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69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some ”off the rails stories about vendor shenanigans”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847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66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F1D25-8315-82CB-CB1E-11D6EBD82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1515A-40A0-9A31-8295-7F2AB34BEA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5C514-D5BE-9ED0-B9AD-DE53B897162B}"/>
              </a:ext>
            </a:extLst>
          </p:cNvPr>
          <p:cNvSpPr>
            <a:spLocks noGrp="1"/>
          </p:cNvSpPr>
          <p:nvPr>
            <p:ph type="body" idx="1"/>
          </p:nvPr>
        </p:nvSpPr>
        <p:spPr/>
        <p:txBody>
          <a:bodyPr/>
          <a:lstStyle/>
          <a:p>
            <a:r>
              <a:rPr lang="en-US"/>
              <a:t>My market hasn’t started yet. My market is already over. We found more coupons and have to change the amount. Help!!!!</a:t>
            </a:r>
          </a:p>
        </p:txBody>
      </p:sp>
      <p:sp>
        <p:nvSpPr>
          <p:cNvPr id="4" name="Slide Number Placeholder 3">
            <a:extLst>
              <a:ext uri="{FF2B5EF4-FFF2-40B4-BE49-F238E27FC236}">
                <a16:creationId xmlns:a16="http://schemas.microsoft.com/office/drawing/2014/main" id="{18DEB0CC-A993-7CC8-34C8-EA58BDCF39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767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am I supposed to pay the farmers? Big sacks of cash? </a:t>
            </a:r>
          </a:p>
        </p:txBody>
      </p:sp>
      <p:sp>
        <p:nvSpPr>
          <p:cNvPr id="4" name="Slide Number Placeholder 3"/>
          <p:cNvSpPr>
            <a:spLocks noGrp="1"/>
          </p:cNvSpPr>
          <p:nvPr>
            <p:ph type="sldNum" sz="quarter" idx="5"/>
          </p:nvPr>
        </p:nvSpPr>
        <p:spPr/>
        <p:txBody>
          <a:bodyPr/>
          <a:lstStyle/>
          <a:p>
            <a:fld id="{DBA7A438-0561-5D44-B318-B7A0C452DEC5}" type="slidenum">
              <a:rPr lang="en-US" smtClean="0"/>
              <a:t>22</a:t>
            </a:fld>
            <a:endParaRPr lang="en-US"/>
          </a:p>
        </p:txBody>
      </p:sp>
    </p:spTree>
    <p:extLst>
      <p:ext uri="{BB962C8B-B14F-4D97-AF65-F5344CB8AC3E}">
        <p14:creationId xmlns:p14="http://schemas.microsoft.com/office/powerpoint/2010/main" val="2750773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371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720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405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49D10-6A39-FA4B-A396-9D95F2C8694B}" type="slidenum">
              <a:rPr lang="en-US" smtClean="0"/>
              <a:t>2</a:t>
            </a:fld>
            <a:endParaRPr lang="en-US"/>
          </a:p>
        </p:txBody>
      </p:sp>
    </p:spTree>
    <p:extLst>
      <p:ext uri="{BB962C8B-B14F-4D97-AF65-F5344CB8AC3E}">
        <p14:creationId xmlns:p14="http://schemas.microsoft.com/office/powerpoint/2010/main" val="335329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163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649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278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829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053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what allocation means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378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565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04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the 16 week variations</a:t>
            </a:r>
          </a:p>
          <a:p>
            <a:r>
              <a:rPr lang="en-US"/>
              <a:t>Explain the regular intervals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22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 you do?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37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26488-949C-869D-2D6C-E5DBEE06D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AD25DC-B9AB-24FD-BC0E-530DEBE5C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813AC-5BB8-6D76-CB49-B647CA837B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EA349C-A39E-F45D-5240-74009B7A8077}"/>
              </a:ext>
            </a:extLst>
          </p:cNvPr>
          <p:cNvSpPr>
            <a:spLocks noGrp="1"/>
          </p:cNvSpPr>
          <p:nvPr>
            <p:ph type="sldNum" sz="quarter" idx="5"/>
          </p:nvPr>
        </p:nvSpPr>
        <p:spPr/>
        <p:txBody>
          <a:bodyPr/>
          <a:lstStyle/>
          <a:p>
            <a:fld id="{B0B49D10-6A39-FA4B-A396-9D95F2C8694B}" type="slidenum">
              <a:rPr lang="en-US" smtClean="0"/>
              <a:t>3</a:t>
            </a:fld>
            <a:endParaRPr lang="en-US"/>
          </a:p>
        </p:txBody>
      </p:sp>
    </p:spTree>
    <p:extLst>
      <p:ext uri="{BB962C8B-B14F-4D97-AF65-F5344CB8AC3E}">
        <p14:creationId xmlns:p14="http://schemas.microsoft.com/office/powerpoint/2010/main" val="4031062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collaborating best practices with the markets.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278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89EB8-8D08-96A4-A104-584CA857B6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236161-4184-628D-C139-EC780FC3C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15463-AED7-431E-C7F6-D1EFB90108DB}"/>
              </a:ext>
            </a:extLst>
          </p:cNvPr>
          <p:cNvSpPr>
            <a:spLocks noGrp="1"/>
          </p:cNvSpPr>
          <p:nvPr>
            <p:ph type="body" idx="1"/>
          </p:nvPr>
        </p:nvSpPr>
        <p:spPr/>
        <p:txBody>
          <a:bodyPr/>
          <a:lstStyle/>
          <a:p>
            <a:r>
              <a:rPr lang="en-US"/>
              <a:t>My market hasn’t started yet. My market is already over. We found more coupons and have to change the amount. Help!!!!</a:t>
            </a:r>
          </a:p>
        </p:txBody>
      </p:sp>
      <p:sp>
        <p:nvSpPr>
          <p:cNvPr id="4" name="Slide Number Placeholder 3">
            <a:extLst>
              <a:ext uri="{FF2B5EF4-FFF2-40B4-BE49-F238E27FC236}">
                <a16:creationId xmlns:a16="http://schemas.microsoft.com/office/drawing/2014/main" id="{8E80D7D9-159E-82A9-8D28-874036BC8A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043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Maybe sprinkle in few examples of what people did to prime the pump.</a:t>
            </a:r>
          </a:p>
        </p:txBody>
      </p:sp>
      <p:sp>
        <p:nvSpPr>
          <p:cNvPr id="4" name="Slide Number Placeholder 3"/>
          <p:cNvSpPr>
            <a:spLocks noGrp="1"/>
          </p:cNvSpPr>
          <p:nvPr>
            <p:ph type="sldNum" sz="quarter" idx="5"/>
          </p:nvPr>
        </p:nvSpPr>
        <p:spPr/>
        <p:txBody>
          <a:bodyPr/>
          <a:lstStyle/>
          <a:p>
            <a:fld id="{DBA7A438-0561-5D44-B318-B7A0C452DEC5}" type="slidenum">
              <a:rPr lang="en-US" smtClean="0"/>
              <a:t>38</a:t>
            </a:fld>
            <a:endParaRPr lang="en-US"/>
          </a:p>
        </p:txBody>
      </p:sp>
    </p:spTree>
    <p:extLst>
      <p:ext uri="{BB962C8B-B14F-4D97-AF65-F5344CB8AC3E}">
        <p14:creationId xmlns:p14="http://schemas.microsoft.com/office/powerpoint/2010/main" val="809616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998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49D10-6A39-FA4B-A396-9D95F2C8694B}" type="slidenum">
              <a:rPr lang="en-US" smtClean="0"/>
              <a:t>41</a:t>
            </a:fld>
            <a:endParaRPr lang="en-US"/>
          </a:p>
        </p:txBody>
      </p:sp>
    </p:spTree>
    <p:extLst>
      <p:ext uri="{BB962C8B-B14F-4D97-AF65-F5344CB8AC3E}">
        <p14:creationId xmlns:p14="http://schemas.microsoft.com/office/powerpoint/2010/main" val="3849410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4CB2D-03C5-9CF7-4C85-A4D554727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337098-40FE-B0A5-A4AD-37B7630F00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46358-5053-DF50-6F9B-D03B4E0AE3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75372B-9FCE-F0D4-25B7-54E4E8A09752}"/>
              </a:ext>
            </a:extLst>
          </p:cNvPr>
          <p:cNvSpPr>
            <a:spLocks noGrp="1"/>
          </p:cNvSpPr>
          <p:nvPr>
            <p:ph type="sldNum" sz="quarter" idx="5"/>
          </p:nvPr>
        </p:nvSpPr>
        <p:spPr/>
        <p:txBody>
          <a:bodyPr/>
          <a:lstStyle/>
          <a:p>
            <a:fld id="{B0B49D10-6A39-FA4B-A396-9D95F2C8694B}" type="slidenum">
              <a:rPr lang="en-US" smtClean="0"/>
              <a:t>42</a:t>
            </a:fld>
            <a:endParaRPr lang="en-US"/>
          </a:p>
        </p:txBody>
      </p:sp>
    </p:spTree>
    <p:extLst>
      <p:ext uri="{BB962C8B-B14F-4D97-AF65-F5344CB8AC3E}">
        <p14:creationId xmlns:p14="http://schemas.microsoft.com/office/powerpoint/2010/main" val="3025930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9A4C7-A1ED-B64D-46A3-7A5FC96BA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0AC61-1778-C921-617A-CFBCA32D0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CDDE7F-B063-D16B-AC11-B756058EF6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44CDB50-CBD7-E854-1D26-BF5A8D9AB2ED}"/>
              </a:ext>
            </a:extLst>
          </p:cNvPr>
          <p:cNvSpPr>
            <a:spLocks noGrp="1"/>
          </p:cNvSpPr>
          <p:nvPr>
            <p:ph type="sldNum" sz="quarter" idx="5"/>
          </p:nvPr>
        </p:nvSpPr>
        <p:spPr/>
        <p:txBody>
          <a:bodyPr/>
          <a:lstStyle/>
          <a:p>
            <a:fld id="{B0B49D10-6A39-FA4B-A396-9D95F2C8694B}" type="slidenum">
              <a:rPr lang="en-US" smtClean="0"/>
              <a:t>43</a:t>
            </a:fld>
            <a:endParaRPr lang="en-US"/>
          </a:p>
        </p:txBody>
      </p:sp>
    </p:spTree>
    <p:extLst>
      <p:ext uri="{BB962C8B-B14F-4D97-AF65-F5344CB8AC3E}">
        <p14:creationId xmlns:p14="http://schemas.microsoft.com/office/powerpoint/2010/main" val="3131862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927F7-8DCB-A27A-0CCA-8DCB13908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53D48-BE41-8FB2-5F7A-B91B8FF0A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CD32C9-48EC-23E9-0325-D5BD80812B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D3F065-68CA-AC80-E69F-826DE48B4D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003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DEE3B-8532-414C-CF90-F8AD3EB1D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760E1-3BF9-106D-9DA8-85E35BF97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02579-D79A-5FDE-1A40-D882FE0AE2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E6AE1E-E993-4068-55FA-E44E906D92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1856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5A92C-585C-E7F0-22D7-4FCB83278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D2C24-9A8C-7C20-DD2A-B0C1E4A8E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AAF49-8E12-6C52-1F6F-09CF8692E3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955246-5C21-D26D-7C74-90CA05E303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652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49D10-6A39-FA4B-A396-9D95F2C8694B}" type="slidenum">
              <a:rPr lang="en-US" smtClean="0"/>
              <a:t>6</a:t>
            </a:fld>
            <a:endParaRPr lang="en-US"/>
          </a:p>
        </p:txBody>
      </p:sp>
    </p:spTree>
    <p:extLst>
      <p:ext uri="{BB962C8B-B14F-4D97-AF65-F5344CB8AC3E}">
        <p14:creationId xmlns:p14="http://schemas.microsoft.com/office/powerpoint/2010/main" val="902802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FA4B3-15EB-700C-1BEB-1550EB98E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167C3-6564-4C27-C157-943394138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76078-2036-71B9-4808-06734050E7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F372BD-F69F-D541-11B3-A6BDE83A81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370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A6422-1A3B-B2F8-9B85-EED6F2331B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9C1E5-D99B-4DE5-93BB-34C8266C1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55833E-049C-2393-ED76-CC9605F22DCF}"/>
              </a:ext>
            </a:extLst>
          </p:cNvPr>
          <p:cNvSpPr>
            <a:spLocks noGrp="1"/>
          </p:cNvSpPr>
          <p:nvPr>
            <p:ph type="body" idx="1"/>
          </p:nvPr>
        </p:nvSpPr>
        <p:spPr/>
        <p:txBody>
          <a:bodyPr/>
          <a:lstStyle/>
          <a:p>
            <a:r>
              <a:rPr lang="en-US"/>
              <a:t>Add the new language from TOMAT for their credit</a:t>
            </a:r>
          </a:p>
        </p:txBody>
      </p:sp>
      <p:sp>
        <p:nvSpPr>
          <p:cNvPr id="4" name="Slide Number Placeholder 3">
            <a:extLst>
              <a:ext uri="{FF2B5EF4-FFF2-40B4-BE49-F238E27FC236}">
                <a16:creationId xmlns:a16="http://schemas.microsoft.com/office/drawing/2014/main" id="{1ECAACD2-AA26-5CFC-F464-C854A03113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367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3B0D3-2F82-64D4-E072-4571CEF890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94575B-3BDD-7AA5-6764-69C01DDB5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BDD58D-FB86-8AE7-4A28-B64F6CF07F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826B42-70B1-D7B5-F713-0CEBFDBCE1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504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B0277-B9D1-AFDC-5504-2A28CA6B6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82C04-3D6B-9AF3-E747-02DEB3F24F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DA5DD3-1C50-B724-548F-1E206FB3B1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09E2C70-8FA9-9113-83BB-BEEDA8E27B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1815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Change to Keynote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A7A438-0561-5D44-B318-B7A0C452DE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281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334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872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6630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49D10-6A39-FA4B-A396-9D95F2C8694B}" type="slidenum">
              <a:rPr lang="en-US" smtClean="0"/>
              <a:t>56</a:t>
            </a:fld>
            <a:endParaRPr lang="en-US"/>
          </a:p>
        </p:txBody>
      </p:sp>
    </p:spTree>
    <p:extLst>
      <p:ext uri="{BB962C8B-B14F-4D97-AF65-F5344CB8AC3E}">
        <p14:creationId xmlns:p14="http://schemas.microsoft.com/office/powerpoint/2010/main" val="33157200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B49D10-6A39-FA4B-A396-9D95F2C8694B}" type="slidenum">
              <a:rPr lang="en-US" smtClean="0"/>
              <a:t>62</a:t>
            </a:fld>
            <a:endParaRPr lang="en-US"/>
          </a:p>
        </p:txBody>
      </p:sp>
    </p:spTree>
    <p:extLst>
      <p:ext uri="{BB962C8B-B14F-4D97-AF65-F5344CB8AC3E}">
        <p14:creationId xmlns:p14="http://schemas.microsoft.com/office/powerpoint/2010/main" val="414534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05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117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A6110-BDDF-9A38-B1B7-8C712AB91F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BF0D7-7559-9F3E-869B-ED907C836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B7286-CEDB-DCE8-368B-7E76CA0420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CA3FBDE-05FB-9AF8-6F48-C50792AADA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20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48FA0E-E680-7D4B-BEEC-D8B13EB9BD28}" type="slidenum">
              <a:rPr lang="en-US" smtClean="0"/>
              <a:t>13</a:t>
            </a:fld>
            <a:endParaRPr lang="en-US"/>
          </a:p>
        </p:txBody>
      </p:sp>
    </p:spTree>
    <p:extLst>
      <p:ext uri="{BB962C8B-B14F-4D97-AF65-F5344CB8AC3E}">
        <p14:creationId xmlns:p14="http://schemas.microsoft.com/office/powerpoint/2010/main" val="2767303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8FA0E-E680-7D4B-BEEC-D8B13EB9B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470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31E4-88AE-8E43-BD1E-E99A94EBD6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2710E7-19B2-3F41-A323-9ACF8955D3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4FAB0B-0CC0-C844-A003-D197ED009CBC}"/>
              </a:ext>
            </a:extLst>
          </p:cNvPr>
          <p:cNvSpPr>
            <a:spLocks noGrp="1"/>
          </p:cNvSpPr>
          <p:nvPr>
            <p:ph type="dt" sz="half" idx="10"/>
          </p:nvPr>
        </p:nvSpPr>
        <p:spPr/>
        <p:txBody>
          <a:bodyPr/>
          <a:lstStyle/>
          <a:p>
            <a:fld id="{09582407-E622-BF4E-A39E-1768D45D4FF4}" type="datetimeFigureOut">
              <a:rPr lang="en-US" smtClean="0"/>
              <a:t>6/12/25</a:t>
            </a:fld>
            <a:endParaRPr lang="en-US"/>
          </a:p>
        </p:txBody>
      </p:sp>
      <p:sp>
        <p:nvSpPr>
          <p:cNvPr id="5" name="Footer Placeholder 4">
            <a:extLst>
              <a:ext uri="{FF2B5EF4-FFF2-40B4-BE49-F238E27FC236}">
                <a16:creationId xmlns:a16="http://schemas.microsoft.com/office/drawing/2014/main" id="{6909238D-9368-D04B-AC02-9C534F390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572C0-37FD-8749-8679-FA8E1CBF7294}"/>
              </a:ext>
            </a:extLst>
          </p:cNvPr>
          <p:cNvSpPr>
            <a:spLocks noGrp="1"/>
          </p:cNvSpPr>
          <p:nvPr>
            <p:ph type="sldNum" sz="quarter" idx="12"/>
          </p:nvPr>
        </p:nvSpPr>
        <p:spPr/>
        <p:txBody>
          <a:bodyPr/>
          <a:lstStyle/>
          <a:p>
            <a:fld id="{2D7BF8EC-D143-E24E-A2F3-E815604D60C4}" type="slidenum">
              <a:rPr lang="en-US" smtClean="0"/>
              <a:t>‹#›</a:t>
            </a:fld>
            <a:endParaRPr lang="en-US"/>
          </a:p>
        </p:txBody>
      </p:sp>
    </p:spTree>
    <p:extLst>
      <p:ext uri="{BB962C8B-B14F-4D97-AF65-F5344CB8AC3E}">
        <p14:creationId xmlns:p14="http://schemas.microsoft.com/office/powerpoint/2010/main" val="334291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8B155-9B0A-C744-9C76-8612AABA9F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0C2B55-F711-0F4A-8A6E-A9103E4E1D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98DDD-C61B-3341-A5CB-51CBDE3C124A}"/>
              </a:ext>
            </a:extLst>
          </p:cNvPr>
          <p:cNvSpPr>
            <a:spLocks noGrp="1"/>
          </p:cNvSpPr>
          <p:nvPr>
            <p:ph type="dt" sz="half" idx="10"/>
          </p:nvPr>
        </p:nvSpPr>
        <p:spPr/>
        <p:txBody>
          <a:bodyPr/>
          <a:lstStyle/>
          <a:p>
            <a:fld id="{09582407-E622-BF4E-A39E-1768D45D4FF4}" type="datetimeFigureOut">
              <a:rPr lang="en-US" smtClean="0"/>
              <a:t>6/12/25</a:t>
            </a:fld>
            <a:endParaRPr lang="en-US"/>
          </a:p>
        </p:txBody>
      </p:sp>
      <p:sp>
        <p:nvSpPr>
          <p:cNvPr id="5" name="Footer Placeholder 4">
            <a:extLst>
              <a:ext uri="{FF2B5EF4-FFF2-40B4-BE49-F238E27FC236}">
                <a16:creationId xmlns:a16="http://schemas.microsoft.com/office/drawing/2014/main" id="{B23F554E-2D9E-544B-8E9A-001FF32B5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78196-FBB6-E348-8BB2-6FEBCB6977E4}"/>
              </a:ext>
            </a:extLst>
          </p:cNvPr>
          <p:cNvSpPr>
            <a:spLocks noGrp="1"/>
          </p:cNvSpPr>
          <p:nvPr>
            <p:ph type="sldNum" sz="quarter" idx="12"/>
          </p:nvPr>
        </p:nvSpPr>
        <p:spPr/>
        <p:txBody>
          <a:bodyPr/>
          <a:lstStyle/>
          <a:p>
            <a:fld id="{2D7BF8EC-D143-E24E-A2F3-E815604D60C4}" type="slidenum">
              <a:rPr lang="en-US" smtClean="0"/>
              <a:t>‹#›</a:t>
            </a:fld>
            <a:endParaRPr lang="en-US"/>
          </a:p>
        </p:txBody>
      </p:sp>
    </p:spTree>
    <p:extLst>
      <p:ext uri="{BB962C8B-B14F-4D97-AF65-F5344CB8AC3E}">
        <p14:creationId xmlns:p14="http://schemas.microsoft.com/office/powerpoint/2010/main" val="1732228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261469-7C18-364C-8A3A-66FD4C4367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0FE30A-1C62-EE46-AA49-2D112CCEB8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79C70-8FE5-A541-BC20-B3C95E115ABE}"/>
              </a:ext>
            </a:extLst>
          </p:cNvPr>
          <p:cNvSpPr>
            <a:spLocks noGrp="1"/>
          </p:cNvSpPr>
          <p:nvPr>
            <p:ph type="dt" sz="half" idx="10"/>
          </p:nvPr>
        </p:nvSpPr>
        <p:spPr/>
        <p:txBody>
          <a:bodyPr/>
          <a:lstStyle/>
          <a:p>
            <a:fld id="{09582407-E622-BF4E-A39E-1768D45D4FF4}" type="datetimeFigureOut">
              <a:rPr lang="en-US" smtClean="0"/>
              <a:t>6/12/25</a:t>
            </a:fld>
            <a:endParaRPr lang="en-US"/>
          </a:p>
        </p:txBody>
      </p:sp>
      <p:sp>
        <p:nvSpPr>
          <p:cNvPr id="5" name="Footer Placeholder 4">
            <a:extLst>
              <a:ext uri="{FF2B5EF4-FFF2-40B4-BE49-F238E27FC236}">
                <a16:creationId xmlns:a16="http://schemas.microsoft.com/office/drawing/2014/main" id="{ECFE73A2-0918-DB49-8268-2F1E91E56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03FBF7-4B48-5240-B512-7BED6E2D66B7}"/>
              </a:ext>
            </a:extLst>
          </p:cNvPr>
          <p:cNvSpPr>
            <a:spLocks noGrp="1"/>
          </p:cNvSpPr>
          <p:nvPr>
            <p:ph type="sldNum" sz="quarter" idx="12"/>
          </p:nvPr>
        </p:nvSpPr>
        <p:spPr/>
        <p:txBody>
          <a:bodyPr/>
          <a:lstStyle/>
          <a:p>
            <a:fld id="{2D7BF8EC-D143-E24E-A2F3-E815604D60C4}" type="slidenum">
              <a:rPr lang="en-US" smtClean="0"/>
              <a:t>‹#›</a:t>
            </a:fld>
            <a:endParaRPr lang="en-US"/>
          </a:p>
        </p:txBody>
      </p:sp>
    </p:spTree>
    <p:extLst>
      <p:ext uri="{BB962C8B-B14F-4D97-AF65-F5344CB8AC3E}">
        <p14:creationId xmlns:p14="http://schemas.microsoft.com/office/powerpoint/2010/main" val="1305059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15510AF-8620-3744-94C2-7FB031562CF5}"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20EB2-9DB0-8E46-8725-D137C5BA273E}" type="slidenum">
              <a:rPr lang="en-US" smtClean="0"/>
              <a:t>‹#›</a:t>
            </a:fld>
            <a:endParaRPr lang="en-US"/>
          </a:p>
        </p:txBody>
      </p:sp>
    </p:spTree>
    <p:extLst>
      <p:ext uri="{BB962C8B-B14F-4D97-AF65-F5344CB8AC3E}">
        <p14:creationId xmlns:p14="http://schemas.microsoft.com/office/powerpoint/2010/main" val="892388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5510AF-8620-3744-94C2-7FB031562CF5}"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20EB2-9DB0-8E46-8725-D137C5BA273E}" type="slidenum">
              <a:rPr lang="en-US" smtClean="0"/>
              <a:t>‹#›</a:t>
            </a:fld>
            <a:endParaRPr lang="en-US"/>
          </a:p>
        </p:txBody>
      </p:sp>
    </p:spTree>
    <p:extLst>
      <p:ext uri="{BB962C8B-B14F-4D97-AF65-F5344CB8AC3E}">
        <p14:creationId xmlns:p14="http://schemas.microsoft.com/office/powerpoint/2010/main" val="3055830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5510AF-8620-3744-94C2-7FB031562CF5}"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20EB2-9DB0-8E46-8725-D137C5BA273E}" type="slidenum">
              <a:rPr lang="en-US" smtClean="0"/>
              <a:t>‹#›</a:t>
            </a:fld>
            <a:endParaRPr lang="en-US"/>
          </a:p>
        </p:txBody>
      </p:sp>
    </p:spTree>
    <p:extLst>
      <p:ext uri="{BB962C8B-B14F-4D97-AF65-F5344CB8AC3E}">
        <p14:creationId xmlns:p14="http://schemas.microsoft.com/office/powerpoint/2010/main" val="1897199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5510AF-8620-3744-94C2-7FB031562CF5}"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20EB2-9DB0-8E46-8725-D137C5BA273E}" type="slidenum">
              <a:rPr lang="en-US" smtClean="0"/>
              <a:t>‹#›</a:t>
            </a:fld>
            <a:endParaRPr lang="en-US"/>
          </a:p>
        </p:txBody>
      </p:sp>
    </p:spTree>
    <p:extLst>
      <p:ext uri="{BB962C8B-B14F-4D97-AF65-F5344CB8AC3E}">
        <p14:creationId xmlns:p14="http://schemas.microsoft.com/office/powerpoint/2010/main" val="37456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5510AF-8620-3744-94C2-7FB031562CF5}" type="datetimeFigureOut">
              <a:rPr lang="en-US" smtClean="0"/>
              <a:t>6/12/25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620EB2-9DB0-8E46-8725-D137C5BA273E}" type="slidenum">
              <a:rPr lang="en-US" smtClean="0"/>
              <a:t>‹#›</a:t>
            </a:fld>
            <a:endParaRPr lang="en-US"/>
          </a:p>
        </p:txBody>
      </p:sp>
    </p:spTree>
    <p:extLst>
      <p:ext uri="{BB962C8B-B14F-4D97-AF65-F5344CB8AC3E}">
        <p14:creationId xmlns:p14="http://schemas.microsoft.com/office/powerpoint/2010/main" val="1781597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5510AF-8620-3744-94C2-7FB031562CF5}" type="datetimeFigureOut">
              <a:rPr lang="en-US" smtClean="0"/>
              <a:t>6/12/25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620EB2-9DB0-8E46-8725-D137C5BA273E}" type="slidenum">
              <a:rPr lang="en-US" smtClean="0"/>
              <a:t>‹#›</a:t>
            </a:fld>
            <a:endParaRPr lang="en-US"/>
          </a:p>
        </p:txBody>
      </p:sp>
    </p:spTree>
    <p:extLst>
      <p:ext uri="{BB962C8B-B14F-4D97-AF65-F5344CB8AC3E}">
        <p14:creationId xmlns:p14="http://schemas.microsoft.com/office/powerpoint/2010/main" val="720038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5510AF-8620-3744-94C2-7FB031562CF5}" type="datetimeFigureOut">
              <a:rPr lang="en-US" smtClean="0"/>
              <a:t>6/12/25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620EB2-9DB0-8E46-8725-D137C5BA273E}" type="slidenum">
              <a:rPr lang="en-US" smtClean="0"/>
              <a:t>‹#›</a:t>
            </a:fld>
            <a:endParaRPr lang="en-US"/>
          </a:p>
        </p:txBody>
      </p:sp>
    </p:spTree>
    <p:extLst>
      <p:ext uri="{BB962C8B-B14F-4D97-AF65-F5344CB8AC3E}">
        <p14:creationId xmlns:p14="http://schemas.microsoft.com/office/powerpoint/2010/main" val="66868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5510AF-8620-3744-94C2-7FB031562CF5}"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20EB2-9DB0-8E46-8725-D137C5BA273E}" type="slidenum">
              <a:rPr lang="en-US" smtClean="0"/>
              <a:t>‹#›</a:t>
            </a:fld>
            <a:endParaRPr lang="en-US"/>
          </a:p>
        </p:txBody>
      </p:sp>
    </p:spTree>
    <p:extLst>
      <p:ext uri="{BB962C8B-B14F-4D97-AF65-F5344CB8AC3E}">
        <p14:creationId xmlns:p14="http://schemas.microsoft.com/office/powerpoint/2010/main" val="3339591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69581-7589-2C4E-A57A-C03BB5135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47CD1F-010D-E840-89C1-C44BCB93C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AF01B-F2FA-D740-AD44-73CF96B0B7F0}"/>
              </a:ext>
            </a:extLst>
          </p:cNvPr>
          <p:cNvSpPr>
            <a:spLocks noGrp="1"/>
          </p:cNvSpPr>
          <p:nvPr>
            <p:ph type="dt" sz="half" idx="10"/>
          </p:nvPr>
        </p:nvSpPr>
        <p:spPr/>
        <p:txBody>
          <a:bodyPr/>
          <a:lstStyle/>
          <a:p>
            <a:fld id="{09582407-E622-BF4E-A39E-1768D45D4FF4}" type="datetimeFigureOut">
              <a:rPr lang="en-US" smtClean="0"/>
              <a:t>6/12/25</a:t>
            </a:fld>
            <a:endParaRPr lang="en-US"/>
          </a:p>
        </p:txBody>
      </p:sp>
      <p:sp>
        <p:nvSpPr>
          <p:cNvPr id="5" name="Footer Placeholder 4">
            <a:extLst>
              <a:ext uri="{FF2B5EF4-FFF2-40B4-BE49-F238E27FC236}">
                <a16:creationId xmlns:a16="http://schemas.microsoft.com/office/drawing/2014/main" id="{D66E28AD-34EB-294E-9474-26D10B838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D815F-673E-E747-9C7E-86C4D807D44B}"/>
              </a:ext>
            </a:extLst>
          </p:cNvPr>
          <p:cNvSpPr>
            <a:spLocks noGrp="1"/>
          </p:cNvSpPr>
          <p:nvPr>
            <p:ph type="sldNum" sz="quarter" idx="12"/>
          </p:nvPr>
        </p:nvSpPr>
        <p:spPr/>
        <p:txBody>
          <a:bodyPr/>
          <a:lstStyle/>
          <a:p>
            <a:fld id="{2D7BF8EC-D143-E24E-A2F3-E815604D60C4}" type="slidenum">
              <a:rPr lang="en-US" smtClean="0"/>
              <a:t>‹#›</a:t>
            </a:fld>
            <a:endParaRPr lang="en-US"/>
          </a:p>
        </p:txBody>
      </p:sp>
    </p:spTree>
    <p:extLst>
      <p:ext uri="{BB962C8B-B14F-4D97-AF65-F5344CB8AC3E}">
        <p14:creationId xmlns:p14="http://schemas.microsoft.com/office/powerpoint/2010/main" val="1390372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5510AF-8620-3744-94C2-7FB031562CF5}" type="datetimeFigureOut">
              <a:rPr lang="en-US" smtClean="0"/>
              <a:t>6/12/25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620EB2-9DB0-8E46-8725-D137C5BA273E}" type="slidenum">
              <a:rPr lang="en-US" smtClean="0"/>
              <a:t>‹#›</a:t>
            </a:fld>
            <a:endParaRPr lang="en-US"/>
          </a:p>
        </p:txBody>
      </p:sp>
    </p:spTree>
    <p:extLst>
      <p:ext uri="{BB962C8B-B14F-4D97-AF65-F5344CB8AC3E}">
        <p14:creationId xmlns:p14="http://schemas.microsoft.com/office/powerpoint/2010/main" val="859055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5510AF-8620-3744-94C2-7FB031562CF5}"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20EB2-9DB0-8E46-8725-D137C5BA273E}" type="slidenum">
              <a:rPr lang="en-US" smtClean="0"/>
              <a:t>‹#›</a:t>
            </a:fld>
            <a:endParaRPr lang="en-US"/>
          </a:p>
        </p:txBody>
      </p:sp>
    </p:spTree>
    <p:extLst>
      <p:ext uri="{BB962C8B-B14F-4D97-AF65-F5344CB8AC3E}">
        <p14:creationId xmlns:p14="http://schemas.microsoft.com/office/powerpoint/2010/main" val="78181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5510AF-8620-3744-94C2-7FB031562CF5}" type="datetimeFigureOut">
              <a:rPr lang="en-US" smtClean="0"/>
              <a:t>6/12/25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620EB2-9DB0-8E46-8725-D137C5BA273E}" type="slidenum">
              <a:rPr lang="en-US" smtClean="0"/>
              <a:t>‹#›</a:t>
            </a:fld>
            <a:endParaRPr lang="en-US"/>
          </a:p>
        </p:txBody>
      </p:sp>
    </p:spTree>
    <p:extLst>
      <p:ext uri="{BB962C8B-B14F-4D97-AF65-F5344CB8AC3E}">
        <p14:creationId xmlns:p14="http://schemas.microsoft.com/office/powerpoint/2010/main" val="3897623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5" name="donec quis nunc"/>
          <p:cNvSpPr txBox="1">
            <a:spLocks noGrp="1"/>
          </p:cNvSpPr>
          <p:nvPr>
            <p:ph type="body" sz="quarter" idx="21"/>
          </p:nvPr>
        </p:nvSpPr>
        <p:spPr>
          <a:xfrm>
            <a:off x="628650" y="939800"/>
            <a:ext cx="10934700" cy="361950"/>
          </a:xfrm>
          <a:prstGeom prst="rect">
            <a:avLst/>
          </a:prstGeom>
        </p:spPr>
        <p:txBody>
          <a:bodyPr>
            <a:spAutoFit/>
          </a:bodyPr>
          <a:lstStyle>
            <a:lvl1pPr marL="0" indent="0" algn="ctr">
              <a:spcBef>
                <a:spcPts val="0"/>
              </a:spcBef>
              <a:buClrTx/>
              <a:buSzTx/>
              <a:buNone/>
              <a:defRPr sz="1900" cap="all" spc="171">
                <a:latin typeface="+mn-lt"/>
                <a:ea typeface="+mn-ea"/>
                <a:cs typeface="+mn-cs"/>
                <a:sym typeface="Futura"/>
              </a:defRPr>
            </a:lvl1pPr>
          </a:lstStyle>
          <a:p>
            <a:r>
              <a:t>donec quis nunc</a:t>
            </a:r>
          </a:p>
        </p:txBody>
      </p:sp>
      <p:sp>
        <p:nvSpPr>
          <p:cNvPr id="76" name="Title Text"/>
          <p:cNvSpPr txBox="1">
            <a:spLocks noGrp="1"/>
          </p:cNvSpPr>
          <p:nvPr>
            <p:ph type="title"/>
          </p:nvPr>
        </p:nvSpPr>
        <p:spPr>
          <a:prstGeom prst="rect">
            <a:avLst/>
          </a:prstGeom>
        </p:spPr>
        <p:txBody>
          <a:bodyPr/>
          <a:lstStyle/>
          <a:p>
            <a:r>
              <a:t>Title Text</a:t>
            </a:r>
          </a:p>
        </p:txBody>
      </p:sp>
      <p:sp>
        <p:nvSpPr>
          <p:cNvPr id="7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xfrm>
            <a:off x="5976196" y="6491970"/>
            <a:ext cx="239608" cy="24946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336837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8EE2A-F676-6548-B6B7-4BF07AF4D5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133C18-E567-584D-B690-4184300F25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64CB09-1FB8-7C43-B86E-BAFCAE5EA219}"/>
              </a:ext>
            </a:extLst>
          </p:cNvPr>
          <p:cNvSpPr>
            <a:spLocks noGrp="1"/>
          </p:cNvSpPr>
          <p:nvPr>
            <p:ph type="dt" sz="half" idx="10"/>
          </p:nvPr>
        </p:nvSpPr>
        <p:spPr/>
        <p:txBody>
          <a:bodyPr/>
          <a:lstStyle/>
          <a:p>
            <a:fld id="{09582407-E622-BF4E-A39E-1768D45D4FF4}" type="datetimeFigureOut">
              <a:rPr lang="en-US" smtClean="0"/>
              <a:t>6/12/25</a:t>
            </a:fld>
            <a:endParaRPr lang="en-US"/>
          </a:p>
        </p:txBody>
      </p:sp>
      <p:sp>
        <p:nvSpPr>
          <p:cNvPr id="5" name="Footer Placeholder 4">
            <a:extLst>
              <a:ext uri="{FF2B5EF4-FFF2-40B4-BE49-F238E27FC236}">
                <a16:creationId xmlns:a16="http://schemas.microsoft.com/office/drawing/2014/main" id="{B2B5960F-9F20-4645-885E-AFC692753E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179BDB-9FF2-1C4E-B69C-3DE3E3E95501}"/>
              </a:ext>
            </a:extLst>
          </p:cNvPr>
          <p:cNvSpPr>
            <a:spLocks noGrp="1"/>
          </p:cNvSpPr>
          <p:nvPr>
            <p:ph type="sldNum" sz="quarter" idx="12"/>
          </p:nvPr>
        </p:nvSpPr>
        <p:spPr/>
        <p:txBody>
          <a:bodyPr/>
          <a:lstStyle/>
          <a:p>
            <a:fld id="{2D7BF8EC-D143-E24E-A2F3-E815604D60C4}" type="slidenum">
              <a:rPr lang="en-US" smtClean="0"/>
              <a:t>‹#›</a:t>
            </a:fld>
            <a:endParaRPr lang="en-US"/>
          </a:p>
        </p:txBody>
      </p:sp>
    </p:spTree>
    <p:extLst>
      <p:ext uri="{BB962C8B-B14F-4D97-AF65-F5344CB8AC3E}">
        <p14:creationId xmlns:p14="http://schemas.microsoft.com/office/powerpoint/2010/main" val="429151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A0BBB-BDB0-AA44-8DA4-C6E6116757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1BE01C-7354-744C-8CCA-6B92A38996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45A395-0138-B64A-AC0A-66A0F088FE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07D1D-2468-A44C-A4CB-0DE54661BB11}"/>
              </a:ext>
            </a:extLst>
          </p:cNvPr>
          <p:cNvSpPr>
            <a:spLocks noGrp="1"/>
          </p:cNvSpPr>
          <p:nvPr>
            <p:ph type="dt" sz="half" idx="10"/>
          </p:nvPr>
        </p:nvSpPr>
        <p:spPr/>
        <p:txBody>
          <a:bodyPr/>
          <a:lstStyle/>
          <a:p>
            <a:fld id="{09582407-E622-BF4E-A39E-1768D45D4FF4}" type="datetimeFigureOut">
              <a:rPr lang="en-US" smtClean="0"/>
              <a:t>6/12/25</a:t>
            </a:fld>
            <a:endParaRPr lang="en-US"/>
          </a:p>
        </p:txBody>
      </p:sp>
      <p:sp>
        <p:nvSpPr>
          <p:cNvPr id="6" name="Footer Placeholder 5">
            <a:extLst>
              <a:ext uri="{FF2B5EF4-FFF2-40B4-BE49-F238E27FC236}">
                <a16:creationId xmlns:a16="http://schemas.microsoft.com/office/drawing/2014/main" id="{44D1703E-15A7-654D-8891-84C6A49D09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DEC163-C44A-A64B-857E-464196144075}"/>
              </a:ext>
            </a:extLst>
          </p:cNvPr>
          <p:cNvSpPr>
            <a:spLocks noGrp="1"/>
          </p:cNvSpPr>
          <p:nvPr>
            <p:ph type="sldNum" sz="quarter" idx="12"/>
          </p:nvPr>
        </p:nvSpPr>
        <p:spPr/>
        <p:txBody>
          <a:bodyPr/>
          <a:lstStyle/>
          <a:p>
            <a:fld id="{2D7BF8EC-D143-E24E-A2F3-E815604D60C4}" type="slidenum">
              <a:rPr lang="en-US" smtClean="0"/>
              <a:t>‹#›</a:t>
            </a:fld>
            <a:endParaRPr lang="en-US"/>
          </a:p>
        </p:txBody>
      </p:sp>
    </p:spTree>
    <p:extLst>
      <p:ext uri="{BB962C8B-B14F-4D97-AF65-F5344CB8AC3E}">
        <p14:creationId xmlns:p14="http://schemas.microsoft.com/office/powerpoint/2010/main" val="3938542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381B1-97AC-E348-8513-BEAAF2182D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E82EA3-5BF6-6B4C-B462-05077BCBCC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5E1390-AFEA-E549-8F34-7E880BEE08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57DC95-92F9-694B-83C6-B2C613220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945C52-CC5D-894D-9E71-72E2CC8BC5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B77CE0-0740-CE46-A129-BC5499CF2303}"/>
              </a:ext>
            </a:extLst>
          </p:cNvPr>
          <p:cNvSpPr>
            <a:spLocks noGrp="1"/>
          </p:cNvSpPr>
          <p:nvPr>
            <p:ph type="dt" sz="half" idx="10"/>
          </p:nvPr>
        </p:nvSpPr>
        <p:spPr/>
        <p:txBody>
          <a:bodyPr/>
          <a:lstStyle/>
          <a:p>
            <a:fld id="{09582407-E622-BF4E-A39E-1768D45D4FF4}" type="datetimeFigureOut">
              <a:rPr lang="en-US" smtClean="0"/>
              <a:t>6/12/25</a:t>
            </a:fld>
            <a:endParaRPr lang="en-US"/>
          </a:p>
        </p:txBody>
      </p:sp>
      <p:sp>
        <p:nvSpPr>
          <p:cNvPr id="8" name="Footer Placeholder 7">
            <a:extLst>
              <a:ext uri="{FF2B5EF4-FFF2-40B4-BE49-F238E27FC236}">
                <a16:creationId xmlns:a16="http://schemas.microsoft.com/office/drawing/2014/main" id="{BDBA6FB8-78C4-7C41-BB2F-978FA1BE8C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9FC6BE-8F7E-9944-9043-93F3A0625FEB}"/>
              </a:ext>
            </a:extLst>
          </p:cNvPr>
          <p:cNvSpPr>
            <a:spLocks noGrp="1"/>
          </p:cNvSpPr>
          <p:nvPr>
            <p:ph type="sldNum" sz="quarter" idx="12"/>
          </p:nvPr>
        </p:nvSpPr>
        <p:spPr/>
        <p:txBody>
          <a:bodyPr/>
          <a:lstStyle/>
          <a:p>
            <a:fld id="{2D7BF8EC-D143-E24E-A2F3-E815604D60C4}" type="slidenum">
              <a:rPr lang="en-US" smtClean="0"/>
              <a:t>‹#›</a:t>
            </a:fld>
            <a:endParaRPr lang="en-US"/>
          </a:p>
        </p:txBody>
      </p:sp>
    </p:spTree>
    <p:extLst>
      <p:ext uri="{BB962C8B-B14F-4D97-AF65-F5344CB8AC3E}">
        <p14:creationId xmlns:p14="http://schemas.microsoft.com/office/powerpoint/2010/main" val="72551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4A29-03B6-C647-AF34-358D16CA31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D68906-BFE8-A141-9D95-32FB48CC59F1}"/>
              </a:ext>
            </a:extLst>
          </p:cNvPr>
          <p:cNvSpPr>
            <a:spLocks noGrp="1"/>
          </p:cNvSpPr>
          <p:nvPr>
            <p:ph type="dt" sz="half" idx="10"/>
          </p:nvPr>
        </p:nvSpPr>
        <p:spPr/>
        <p:txBody>
          <a:bodyPr/>
          <a:lstStyle/>
          <a:p>
            <a:fld id="{09582407-E622-BF4E-A39E-1768D45D4FF4}" type="datetimeFigureOut">
              <a:rPr lang="en-US" smtClean="0"/>
              <a:t>6/12/25</a:t>
            </a:fld>
            <a:endParaRPr lang="en-US"/>
          </a:p>
        </p:txBody>
      </p:sp>
      <p:sp>
        <p:nvSpPr>
          <p:cNvPr id="4" name="Footer Placeholder 3">
            <a:extLst>
              <a:ext uri="{FF2B5EF4-FFF2-40B4-BE49-F238E27FC236}">
                <a16:creationId xmlns:a16="http://schemas.microsoft.com/office/drawing/2014/main" id="{D4D69EEC-72E2-1E45-8F3C-4399CB3962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2DFA9C-3EEF-904E-8DF1-119E4D16BCC0}"/>
              </a:ext>
            </a:extLst>
          </p:cNvPr>
          <p:cNvSpPr>
            <a:spLocks noGrp="1"/>
          </p:cNvSpPr>
          <p:nvPr>
            <p:ph type="sldNum" sz="quarter" idx="12"/>
          </p:nvPr>
        </p:nvSpPr>
        <p:spPr/>
        <p:txBody>
          <a:bodyPr/>
          <a:lstStyle/>
          <a:p>
            <a:fld id="{2D7BF8EC-D143-E24E-A2F3-E815604D60C4}" type="slidenum">
              <a:rPr lang="en-US" smtClean="0"/>
              <a:t>‹#›</a:t>
            </a:fld>
            <a:endParaRPr lang="en-US"/>
          </a:p>
        </p:txBody>
      </p:sp>
    </p:spTree>
    <p:extLst>
      <p:ext uri="{BB962C8B-B14F-4D97-AF65-F5344CB8AC3E}">
        <p14:creationId xmlns:p14="http://schemas.microsoft.com/office/powerpoint/2010/main" val="4231712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0ECC18-7628-8049-B156-77BAD4DF75DE}"/>
              </a:ext>
            </a:extLst>
          </p:cNvPr>
          <p:cNvSpPr>
            <a:spLocks noGrp="1"/>
          </p:cNvSpPr>
          <p:nvPr>
            <p:ph type="dt" sz="half" idx="10"/>
          </p:nvPr>
        </p:nvSpPr>
        <p:spPr/>
        <p:txBody>
          <a:bodyPr/>
          <a:lstStyle/>
          <a:p>
            <a:fld id="{09582407-E622-BF4E-A39E-1768D45D4FF4}" type="datetimeFigureOut">
              <a:rPr lang="en-US" smtClean="0"/>
              <a:t>6/12/25</a:t>
            </a:fld>
            <a:endParaRPr lang="en-US"/>
          </a:p>
        </p:txBody>
      </p:sp>
      <p:sp>
        <p:nvSpPr>
          <p:cNvPr id="3" name="Footer Placeholder 2">
            <a:extLst>
              <a:ext uri="{FF2B5EF4-FFF2-40B4-BE49-F238E27FC236}">
                <a16:creationId xmlns:a16="http://schemas.microsoft.com/office/drawing/2014/main" id="{1B9EF387-3F20-DC43-A950-4A4FCFF22F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FE4750-9A28-4E48-90C2-424E2341EC30}"/>
              </a:ext>
            </a:extLst>
          </p:cNvPr>
          <p:cNvSpPr>
            <a:spLocks noGrp="1"/>
          </p:cNvSpPr>
          <p:nvPr>
            <p:ph type="sldNum" sz="quarter" idx="12"/>
          </p:nvPr>
        </p:nvSpPr>
        <p:spPr/>
        <p:txBody>
          <a:bodyPr/>
          <a:lstStyle/>
          <a:p>
            <a:fld id="{2D7BF8EC-D143-E24E-A2F3-E815604D60C4}" type="slidenum">
              <a:rPr lang="en-US" smtClean="0"/>
              <a:t>‹#›</a:t>
            </a:fld>
            <a:endParaRPr lang="en-US"/>
          </a:p>
        </p:txBody>
      </p:sp>
    </p:spTree>
    <p:extLst>
      <p:ext uri="{BB962C8B-B14F-4D97-AF65-F5344CB8AC3E}">
        <p14:creationId xmlns:p14="http://schemas.microsoft.com/office/powerpoint/2010/main" val="2658174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0924-31BC-FE4C-A772-2EAE8EFFA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0030B4-9DA7-5A4F-AD79-1F68B593D9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E15414-334F-7240-8251-2CD3996D6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C65435-5F3F-8748-878A-B2EA5DFDE9F6}"/>
              </a:ext>
            </a:extLst>
          </p:cNvPr>
          <p:cNvSpPr>
            <a:spLocks noGrp="1"/>
          </p:cNvSpPr>
          <p:nvPr>
            <p:ph type="dt" sz="half" idx="10"/>
          </p:nvPr>
        </p:nvSpPr>
        <p:spPr/>
        <p:txBody>
          <a:bodyPr/>
          <a:lstStyle/>
          <a:p>
            <a:fld id="{09582407-E622-BF4E-A39E-1768D45D4FF4}" type="datetimeFigureOut">
              <a:rPr lang="en-US" smtClean="0"/>
              <a:t>6/12/25</a:t>
            </a:fld>
            <a:endParaRPr lang="en-US"/>
          </a:p>
        </p:txBody>
      </p:sp>
      <p:sp>
        <p:nvSpPr>
          <p:cNvPr id="6" name="Footer Placeholder 5">
            <a:extLst>
              <a:ext uri="{FF2B5EF4-FFF2-40B4-BE49-F238E27FC236}">
                <a16:creationId xmlns:a16="http://schemas.microsoft.com/office/drawing/2014/main" id="{927CC2AE-32DC-3742-8471-AA513E755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2A4978-6D8C-AD4C-B56D-3B4E436EBEE8}"/>
              </a:ext>
            </a:extLst>
          </p:cNvPr>
          <p:cNvSpPr>
            <a:spLocks noGrp="1"/>
          </p:cNvSpPr>
          <p:nvPr>
            <p:ph type="sldNum" sz="quarter" idx="12"/>
          </p:nvPr>
        </p:nvSpPr>
        <p:spPr/>
        <p:txBody>
          <a:bodyPr/>
          <a:lstStyle/>
          <a:p>
            <a:fld id="{2D7BF8EC-D143-E24E-A2F3-E815604D60C4}" type="slidenum">
              <a:rPr lang="en-US" smtClean="0"/>
              <a:t>‹#›</a:t>
            </a:fld>
            <a:endParaRPr lang="en-US"/>
          </a:p>
        </p:txBody>
      </p:sp>
    </p:spTree>
    <p:extLst>
      <p:ext uri="{BB962C8B-B14F-4D97-AF65-F5344CB8AC3E}">
        <p14:creationId xmlns:p14="http://schemas.microsoft.com/office/powerpoint/2010/main" val="2589013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E74DE-099F-9F48-AF5C-DBD6B88E4A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0BA95E-B317-214A-8C93-E761DB9EE4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F95298-FA82-2A41-AC49-0A51C987C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66D50C-EFB3-D147-8EFD-B7A0CA9610AC}"/>
              </a:ext>
            </a:extLst>
          </p:cNvPr>
          <p:cNvSpPr>
            <a:spLocks noGrp="1"/>
          </p:cNvSpPr>
          <p:nvPr>
            <p:ph type="dt" sz="half" idx="10"/>
          </p:nvPr>
        </p:nvSpPr>
        <p:spPr/>
        <p:txBody>
          <a:bodyPr/>
          <a:lstStyle/>
          <a:p>
            <a:fld id="{09582407-E622-BF4E-A39E-1768D45D4FF4}" type="datetimeFigureOut">
              <a:rPr lang="en-US" smtClean="0"/>
              <a:t>6/12/25</a:t>
            </a:fld>
            <a:endParaRPr lang="en-US"/>
          </a:p>
        </p:txBody>
      </p:sp>
      <p:sp>
        <p:nvSpPr>
          <p:cNvPr id="6" name="Footer Placeholder 5">
            <a:extLst>
              <a:ext uri="{FF2B5EF4-FFF2-40B4-BE49-F238E27FC236}">
                <a16:creationId xmlns:a16="http://schemas.microsoft.com/office/drawing/2014/main" id="{0A14CEC8-E65E-E14A-A217-1E617970DD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5B40B-A184-4748-BC18-66D6F1A30CE4}"/>
              </a:ext>
            </a:extLst>
          </p:cNvPr>
          <p:cNvSpPr>
            <a:spLocks noGrp="1"/>
          </p:cNvSpPr>
          <p:nvPr>
            <p:ph type="sldNum" sz="quarter" idx="12"/>
          </p:nvPr>
        </p:nvSpPr>
        <p:spPr/>
        <p:txBody>
          <a:bodyPr/>
          <a:lstStyle/>
          <a:p>
            <a:fld id="{2D7BF8EC-D143-E24E-A2F3-E815604D60C4}" type="slidenum">
              <a:rPr lang="en-US" smtClean="0"/>
              <a:t>‹#›</a:t>
            </a:fld>
            <a:endParaRPr lang="en-US"/>
          </a:p>
        </p:txBody>
      </p:sp>
    </p:spTree>
    <p:extLst>
      <p:ext uri="{BB962C8B-B14F-4D97-AF65-F5344CB8AC3E}">
        <p14:creationId xmlns:p14="http://schemas.microsoft.com/office/powerpoint/2010/main" val="3041947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B6C45D-B459-684C-B624-468FBED2AD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047F03-C0E4-0445-A020-B94F16AA2D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3A003-6E65-5546-BF6A-57965F27A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582407-E622-BF4E-A39E-1768D45D4FF4}" type="datetimeFigureOut">
              <a:rPr lang="en-US" smtClean="0"/>
              <a:t>6/12/25</a:t>
            </a:fld>
            <a:endParaRPr lang="en-US"/>
          </a:p>
        </p:txBody>
      </p:sp>
      <p:sp>
        <p:nvSpPr>
          <p:cNvPr id="5" name="Footer Placeholder 4">
            <a:extLst>
              <a:ext uri="{FF2B5EF4-FFF2-40B4-BE49-F238E27FC236}">
                <a16:creationId xmlns:a16="http://schemas.microsoft.com/office/drawing/2014/main" id="{0708AA73-E6A0-E241-87D0-78B0683B37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33B900-346A-0E48-8A07-173BBDE325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BF8EC-D143-E24E-A2F3-E815604D60C4}" type="slidenum">
              <a:rPr lang="en-US" smtClean="0"/>
              <a:t>‹#›</a:t>
            </a:fld>
            <a:endParaRPr lang="en-US"/>
          </a:p>
        </p:txBody>
      </p:sp>
    </p:spTree>
    <p:extLst>
      <p:ext uri="{BB962C8B-B14F-4D97-AF65-F5344CB8AC3E}">
        <p14:creationId xmlns:p14="http://schemas.microsoft.com/office/powerpoint/2010/main" val="705878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5510AF-8620-3744-94C2-7FB031562CF5}" type="datetimeFigureOut">
              <a:rPr lang="en-US" smtClean="0"/>
              <a:t>6/12/25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20EB2-9DB0-8E46-8725-D137C5BA273E}" type="slidenum">
              <a:rPr lang="en-US" smtClean="0"/>
              <a:t>‹#›</a:t>
            </a:fld>
            <a:endParaRPr lang="en-US"/>
          </a:p>
        </p:txBody>
      </p:sp>
    </p:spTree>
    <p:extLst>
      <p:ext uri="{BB962C8B-B14F-4D97-AF65-F5344CB8AC3E}">
        <p14:creationId xmlns:p14="http://schemas.microsoft.com/office/powerpoint/2010/main" val="1283084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7D_E4008397.xm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emf"/><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31.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5F_E0114086.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42.jpe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openxmlformats.org/officeDocument/2006/relationships/image" Target="../media/image46.jpeg"/><Relationship Id="rId2" Type="http://schemas.openxmlformats.org/officeDocument/2006/relationships/notesSlide" Target="../notesSlides/notesSlide22.xml"/><Relationship Id="rId16" Type="http://schemas.openxmlformats.org/officeDocument/2006/relationships/image" Target="../media/image45.jpeg"/><Relationship Id="rId1" Type="http://schemas.openxmlformats.org/officeDocument/2006/relationships/slideLayout" Target="../slideLayouts/slideLayout1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image" Target="../media/image44.jpeg"/><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5.xml"/><Relationship Id="rId13" Type="http://schemas.openxmlformats.org/officeDocument/2006/relationships/diagramColors" Target="../diagrams/colors6.xml"/><Relationship Id="rId3" Type="http://schemas.microsoft.com/office/2018/10/relationships/comments" Target="../comments/modernComment_179_5E1C3C92.xml"/><Relationship Id="rId7" Type="http://schemas.openxmlformats.org/officeDocument/2006/relationships/diagramQuickStyle" Target="../diagrams/quickStyle5.xml"/><Relationship Id="rId12" Type="http://schemas.openxmlformats.org/officeDocument/2006/relationships/diagramQuickStyle" Target="../diagrams/quickStyle6.xml"/><Relationship Id="rId2" Type="http://schemas.openxmlformats.org/officeDocument/2006/relationships/notesSlide" Target="../notesSlides/notesSlide23.xml"/><Relationship Id="rId16"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diagramLayout" Target="../diagrams/layout5.xml"/><Relationship Id="rId11" Type="http://schemas.openxmlformats.org/officeDocument/2006/relationships/diagramLayout" Target="../diagrams/layout6.xml"/><Relationship Id="rId5" Type="http://schemas.openxmlformats.org/officeDocument/2006/relationships/diagramData" Target="../diagrams/data5.xml"/><Relationship Id="rId15" Type="http://schemas.openxmlformats.org/officeDocument/2006/relationships/image" Target="../media/image47.png"/><Relationship Id="rId10" Type="http://schemas.openxmlformats.org/officeDocument/2006/relationships/diagramData" Target="../diagrams/data6.xml"/><Relationship Id="rId4" Type="http://schemas.openxmlformats.org/officeDocument/2006/relationships/image" Target="../media/image37.png"/><Relationship Id="rId9" Type="http://schemas.microsoft.com/office/2007/relationships/diagramDrawing" Target="../diagrams/drawing5.xml"/><Relationship Id="rId14" Type="http://schemas.microsoft.com/office/2007/relationships/diagramDrawing" Target="../diagrams/drawing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50.png"/><Relationship Id="rId4" Type="http://schemas.openxmlformats.org/officeDocument/2006/relationships/image" Target="../media/image31.sv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185_B1FF94F2.xml"/><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9.emf"/></Relationships>
</file>

<file path=ppt/slides/_rels/slide4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microsoft.com/office/2018/10/relationships/comments" Target="../comments/modernComment_180_F489D687.xm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microsoft.com/office/2018/10/relationships/comments" Target="../comments/modernComment_181_CD85532E.xml"/><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microsoft.com/office/2018/10/relationships/comments" Target="../comments/modernComment_106_D583219A.xml"/><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57.xml.rels><?xml version="1.0" encoding="UTF-8" standalone="yes"?>
<Relationships xmlns="http://schemas.openxmlformats.org/package/2006/relationships"><Relationship Id="rId8" Type="http://schemas.openxmlformats.org/officeDocument/2006/relationships/hyperlink" Target="mailto:jocelyn@bcfarmersmarket.org" TargetMode="External"/><Relationship Id="rId3" Type="http://schemas.openxmlformats.org/officeDocument/2006/relationships/image" Target="../media/image72.png"/><Relationship Id="rId7" Type="http://schemas.openxmlformats.org/officeDocument/2006/relationships/hyperlink" Target="mailto:stacey@bcfarmersmarket.org" TargetMode="Externa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hyperlink" Target="mailto:evanna@bcfarmersmarket.org" TargetMode="External"/><Relationship Id="rId5" Type="http://schemas.openxmlformats.org/officeDocument/2006/relationships/hyperlink" Target="mailto:melissa@bcfarmersmarket.org" TargetMode="External"/><Relationship Id="rId4" Type="http://schemas.openxmlformats.org/officeDocument/2006/relationships/image" Target="../media/image73.jpeg"/><Relationship Id="rId9" Type="http://schemas.openxmlformats.org/officeDocument/2006/relationships/hyperlink" Target="mailto:projects@bcfarmersmarket.org" TargetMode="Externa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80.jpeg"/><Relationship Id="rId7" Type="http://schemas.openxmlformats.org/officeDocument/2006/relationships/image" Target="../media/image84.emf"/><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40E37-2DB5-DED5-2147-58737CA07012}"/>
            </a:ext>
          </a:extLst>
        </p:cNvPr>
        <p:cNvGrpSpPr/>
        <p:nvPr/>
      </p:nvGrpSpPr>
      <p:grpSpPr>
        <a:xfrm>
          <a:off x="0" y="0"/>
          <a:ext cx="0" cy="0"/>
          <a:chOff x="0" y="0"/>
          <a:chExt cx="0" cy="0"/>
        </a:xfrm>
      </p:grpSpPr>
      <p:pic>
        <p:nvPicPr>
          <p:cNvPr id="18" name="Picture 17" descr="People walking down a street with tents and tents&#10;&#10;Description automatically generated">
            <a:extLst>
              <a:ext uri="{FF2B5EF4-FFF2-40B4-BE49-F238E27FC236}">
                <a16:creationId xmlns:a16="http://schemas.microsoft.com/office/drawing/2014/main" id="{F523D4E7-A0C2-FE90-32C5-99DC478FB5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1" cy="4271767"/>
          </a:xfrm>
          <a:prstGeom prst="rect">
            <a:avLst/>
          </a:prstGeom>
        </p:spPr>
      </p:pic>
      <p:sp>
        <p:nvSpPr>
          <p:cNvPr id="8" name="Rectangle 7">
            <a:extLst>
              <a:ext uri="{FF2B5EF4-FFF2-40B4-BE49-F238E27FC236}">
                <a16:creationId xmlns:a16="http://schemas.microsoft.com/office/drawing/2014/main" id="{02DAA2A0-8DAF-F9D8-E9AE-A0A5D300C7B4}"/>
              </a:ext>
            </a:extLst>
          </p:cNvPr>
          <p:cNvSpPr/>
          <p:nvPr/>
        </p:nvSpPr>
        <p:spPr>
          <a:xfrm>
            <a:off x="0" y="-1"/>
            <a:ext cx="12192000" cy="4271767"/>
          </a:xfrm>
          <a:prstGeom prst="rect">
            <a:avLst/>
          </a:prstGeom>
          <a:solidFill>
            <a:schemeClr val="tx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F19BC5A-2651-4091-3119-2E4AECFCC53D}"/>
              </a:ext>
            </a:extLst>
          </p:cNvPr>
          <p:cNvSpPr txBox="1"/>
          <p:nvPr/>
        </p:nvSpPr>
        <p:spPr>
          <a:xfrm>
            <a:off x="468871" y="4520796"/>
            <a:ext cx="10445876" cy="1529778"/>
          </a:xfrm>
          <a:prstGeom prst="rect">
            <a:avLst/>
          </a:prstGeom>
          <a:noFill/>
        </p:spPr>
        <p:txBody>
          <a:bodyPr wrap="square" lIns="91440" tIns="45720" rIns="91440" bIns="45720" anchor="t">
            <a:spAutoFit/>
          </a:bodyPr>
          <a:lstStyle/>
          <a:p>
            <a:pPr>
              <a:lnSpc>
                <a:spcPts val="5500"/>
              </a:lnSpc>
            </a:pPr>
            <a:r>
              <a:rPr lang="en-US" sz="6000" b="1">
                <a:latin typeface="Overpass Black"/>
                <a:cs typeface="Arial Black" panose="020B0604020202020204" pitchFamily="34" charset="0"/>
              </a:rPr>
              <a:t>2025 Launch and Orientation</a:t>
            </a:r>
          </a:p>
          <a:p>
            <a:pPr>
              <a:lnSpc>
                <a:spcPts val="5500"/>
              </a:lnSpc>
            </a:pPr>
            <a:endParaRPr lang="en-US" sz="6000" b="1">
              <a:latin typeface="Overpass Black" pitchFamily="2" charset="77"/>
              <a:cs typeface="Arial Black" panose="020B0604020202020204" pitchFamily="34" charset="0"/>
            </a:endParaRPr>
          </a:p>
        </p:txBody>
      </p:sp>
      <p:sp>
        <p:nvSpPr>
          <p:cNvPr id="4" name="TextBox 3">
            <a:extLst>
              <a:ext uri="{FF2B5EF4-FFF2-40B4-BE49-F238E27FC236}">
                <a16:creationId xmlns:a16="http://schemas.microsoft.com/office/drawing/2014/main" id="{5CDE1869-8C64-DEF2-86A7-AF748E0DF07A}"/>
              </a:ext>
            </a:extLst>
          </p:cNvPr>
          <p:cNvSpPr txBox="1"/>
          <p:nvPr/>
        </p:nvSpPr>
        <p:spPr>
          <a:xfrm>
            <a:off x="520950" y="5923780"/>
            <a:ext cx="6098240" cy="830997"/>
          </a:xfrm>
          <a:prstGeom prst="rect">
            <a:avLst/>
          </a:prstGeom>
          <a:noFill/>
        </p:spPr>
        <p:txBody>
          <a:bodyPr wrap="square" lIns="91440" tIns="45720" rIns="91440" bIns="45720" anchor="t">
            <a:spAutoFit/>
          </a:bodyPr>
          <a:lstStyle/>
          <a:p>
            <a:r>
              <a:rPr kumimoji="0" lang="en-US" sz="2400" b="1" i="0" u="none" strike="noStrike" kern="1200" cap="none" spc="0" normalizeH="0" baseline="0" noProof="0">
                <a:ln>
                  <a:noFill/>
                </a:ln>
                <a:effectLst/>
                <a:uLnTx/>
                <a:uFillTx/>
                <a:latin typeface="Overpass Black" pitchFamily="2" charset="77"/>
                <a:ea typeface="PT Sans" panose="020B0503020203020204" pitchFamily="34" charset="0"/>
                <a:cs typeface="Arial" panose="020B0604020202020204" pitchFamily="34" charset="0"/>
              </a:rPr>
              <a:t>FMNCP Team</a:t>
            </a:r>
            <a:endParaRPr lang="en-US" sz="2400" b="1">
              <a:latin typeface="Overpass Black" pitchFamily="2" charset="77"/>
              <a:ea typeface="PT Sans" panose="020B0503020203020204" pitchFamily="34" charset="0"/>
              <a:cs typeface="Arial" panose="020B0604020202020204" pitchFamily="34" charset="0"/>
            </a:endParaRPr>
          </a:p>
          <a:p>
            <a:r>
              <a:rPr kumimoji="0" lang="en-US" sz="2400" b="1" i="0" u="none" strike="noStrike" kern="1200" cap="none" spc="0" normalizeH="0" baseline="0" noProof="0">
                <a:ln>
                  <a:noFill/>
                </a:ln>
                <a:effectLst/>
                <a:uLnTx/>
                <a:uFillTx/>
                <a:latin typeface="Overpass Black"/>
                <a:ea typeface="PT Sans" panose="020B0503020203020204" pitchFamily="34" charset="0"/>
                <a:cs typeface="Arial"/>
              </a:rPr>
              <a:t>May and June, </a:t>
            </a:r>
            <a:r>
              <a:rPr lang="en-US" sz="2400" b="1">
                <a:latin typeface="Overpass Black"/>
                <a:ea typeface="PT Sans" panose="020B0503020203020204" pitchFamily="34" charset="0"/>
                <a:cs typeface="Arial"/>
              </a:rPr>
              <a:t>2025</a:t>
            </a:r>
            <a:endParaRPr lang="en-US" sz="2400" b="1" i="0" u="none" strike="noStrike" kern="1200" cap="none" spc="0" normalizeH="0" baseline="0" noProof="0">
              <a:ln>
                <a:noFill/>
              </a:ln>
              <a:effectLst/>
              <a:uLnTx/>
              <a:uFillTx/>
              <a:latin typeface="Overpass Black" pitchFamily="2" charset="77"/>
              <a:ea typeface="PT Sans" panose="020B0503020203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C394028-D077-93D5-39A2-9D9CBBA094F4}"/>
              </a:ext>
            </a:extLst>
          </p:cNvPr>
          <p:cNvSpPr txBox="1"/>
          <p:nvPr/>
        </p:nvSpPr>
        <p:spPr>
          <a:xfrm>
            <a:off x="8223956" y="6233010"/>
            <a:ext cx="3589964" cy="230832"/>
          </a:xfrm>
          <a:prstGeom prst="rect">
            <a:avLst/>
          </a:prstGeom>
          <a:noFill/>
        </p:spPr>
        <p:txBody>
          <a:bodyPr wrap="square" rtlCol="0">
            <a:spAutoFit/>
          </a:bodyPr>
          <a:lstStyle/>
          <a:p>
            <a:r>
              <a:rPr lang="en-CA" sz="900">
                <a:effectLst/>
                <a:latin typeface="Overpass Medium" pitchFamily="2" charset="77"/>
              </a:rPr>
              <a:t>Photo Credit: New Westminster Farmers Market &amp; Johann Vincent</a:t>
            </a:r>
          </a:p>
        </p:txBody>
      </p:sp>
      <p:pic>
        <p:nvPicPr>
          <p:cNvPr id="11" name="Picture 10">
            <a:extLst>
              <a:ext uri="{FF2B5EF4-FFF2-40B4-BE49-F238E27FC236}">
                <a16:creationId xmlns:a16="http://schemas.microsoft.com/office/drawing/2014/main" id="{7E59A8B9-B9B4-CCDD-734D-CAE7D46881D7}"/>
              </a:ext>
            </a:extLst>
          </p:cNvPr>
          <p:cNvPicPr>
            <a:picLocks noChangeAspect="1"/>
          </p:cNvPicPr>
          <p:nvPr/>
        </p:nvPicPr>
        <p:blipFill>
          <a:blip r:embed="rId4"/>
          <a:stretch>
            <a:fillRect/>
          </a:stretch>
        </p:blipFill>
        <p:spPr>
          <a:xfrm>
            <a:off x="678589" y="624835"/>
            <a:ext cx="5934816" cy="746765"/>
          </a:xfrm>
          <a:prstGeom prst="rect">
            <a:avLst/>
          </a:prstGeom>
        </p:spPr>
      </p:pic>
    </p:spTree>
    <p:extLst>
      <p:ext uri="{BB962C8B-B14F-4D97-AF65-F5344CB8AC3E}">
        <p14:creationId xmlns:p14="http://schemas.microsoft.com/office/powerpoint/2010/main" val="2398606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y Calendar - Free download and install on Windows | Microsoft Store">
            <a:extLst>
              <a:ext uri="{FF2B5EF4-FFF2-40B4-BE49-F238E27FC236}">
                <a16:creationId xmlns:a16="http://schemas.microsoft.com/office/drawing/2014/main" id="{14179519-CB37-F23E-4121-D28B4DE77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551CDA8-7049-D44E-B9D6-0768FCB0503A}"/>
              </a:ext>
            </a:extLst>
          </p:cNvPr>
          <p:cNvSpPr/>
          <p:nvPr/>
        </p:nvSpPr>
        <p:spPr>
          <a:xfrm>
            <a:off x="-20845" y="-108731"/>
            <a:ext cx="12212845" cy="1333698"/>
          </a:xfrm>
          <a:custGeom>
            <a:avLst/>
            <a:gdLst>
              <a:gd name="connsiteX0" fmla="*/ 0 w 12212845"/>
              <a:gd name="connsiteY0" fmla="*/ 0 h 1333698"/>
              <a:gd name="connsiteX1" fmla="*/ 678491 w 12212845"/>
              <a:gd name="connsiteY1" fmla="*/ 0 h 1333698"/>
              <a:gd name="connsiteX2" fmla="*/ 1356983 w 12212845"/>
              <a:gd name="connsiteY2" fmla="*/ 0 h 1333698"/>
              <a:gd name="connsiteX3" fmla="*/ 2279731 w 12212845"/>
              <a:gd name="connsiteY3" fmla="*/ 0 h 1333698"/>
              <a:gd name="connsiteX4" fmla="*/ 2836094 w 12212845"/>
              <a:gd name="connsiteY4" fmla="*/ 0 h 1333698"/>
              <a:gd name="connsiteX5" fmla="*/ 3392457 w 12212845"/>
              <a:gd name="connsiteY5" fmla="*/ 0 h 1333698"/>
              <a:gd name="connsiteX6" fmla="*/ 4070948 w 12212845"/>
              <a:gd name="connsiteY6" fmla="*/ 0 h 1333698"/>
              <a:gd name="connsiteX7" fmla="*/ 4871568 w 12212845"/>
              <a:gd name="connsiteY7" fmla="*/ 0 h 1333698"/>
              <a:gd name="connsiteX8" fmla="*/ 5672188 w 12212845"/>
              <a:gd name="connsiteY8" fmla="*/ 0 h 1333698"/>
              <a:gd name="connsiteX9" fmla="*/ 6472808 w 12212845"/>
              <a:gd name="connsiteY9" fmla="*/ 0 h 1333698"/>
              <a:gd name="connsiteX10" fmla="*/ 7395556 w 12212845"/>
              <a:gd name="connsiteY10" fmla="*/ 0 h 1333698"/>
              <a:gd name="connsiteX11" fmla="*/ 8074048 w 12212845"/>
              <a:gd name="connsiteY11" fmla="*/ 0 h 1333698"/>
              <a:gd name="connsiteX12" fmla="*/ 8874667 w 12212845"/>
              <a:gd name="connsiteY12" fmla="*/ 0 h 1333698"/>
              <a:gd name="connsiteX13" fmla="*/ 9553159 w 12212845"/>
              <a:gd name="connsiteY13" fmla="*/ 0 h 1333698"/>
              <a:gd name="connsiteX14" fmla="*/ 10231650 w 12212845"/>
              <a:gd name="connsiteY14" fmla="*/ 0 h 1333698"/>
              <a:gd name="connsiteX15" fmla="*/ 10910142 w 12212845"/>
              <a:gd name="connsiteY15" fmla="*/ 0 h 1333698"/>
              <a:gd name="connsiteX16" fmla="*/ 11222248 w 12212845"/>
              <a:gd name="connsiteY16" fmla="*/ 0 h 1333698"/>
              <a:gd name="connsiteX17" fmla="*/ 12212845 w 12212845"/>
              <a:gd name="connsiteY17" fmla="*/ 0 h 1333698"/>
              <a:gd name="connsiteX18" fmla="*/ 12212845 w 12212845"/>
              <a:gd name="connsiteY18" fmla="*/ 626838 h 1333698"/>
              <a:gd name="connsiteX19" fmla="*/ 12212845 w 12212845"/>
              <a:gd name="connsiteY19" fmla="*/ 1333698 h 1333698"/>
              <a:gd name="connsiteX20" fmla="*/ 11656482 w 12212845"/>
              <a:gd name="connsiteY20" fmla="*/ 1333698 h 1333698"/>
              <a:gd name="connsiteX21" fmla="*/ 10977991 w 12212845"/>
              <a:gd name="connsiteY21" fmla="*/ 1333698 h 1333698"/>
              <a:gd name="connsiteX22" fmla="*/ 10665885 w 12212845"/>
              <a:gd name="connsiteY22" fmla="*/ 1333698 h 1333698"/>
              <a:gd name="connsiteX23" fmla="*/ 10109522 w 12212845"/>
              <a:gd name="connsiteY23" fmla="*/ 1333698 h 1333698"/>
              <a:gd name="connsiteX24" fmla="*/ 9308902 w 12212845"/>
              <a:gd name="connsiteY24" fmla="*/ 1333698 h 1333698"/>
              <a:gd name="connsiteX25" fmla="*/ 8874667 w 12212845"/>
              <a:gd name="connsiteY25" fmla="*/ 1333698 h 1333698"/>
              <a:gd name="connsiteX26" fmla="*/ 7951919 w 12212845"/>
              <a:gd name="connsiteY26" fmla="*/ 1333698 h 1333698"/>
              <a:gd name="connsiteX27" fmla="*/ 7029171 w 12212845"/>
              <a:gd name="connsiteY27" fmla="*/ 1333698 h 1333698"/>
              <a:gd name="connsiteX28" fmla="*/ 6350679 w 12212845"/>
              <a:gd name="connsiteY28" fmla="*/ 1333698 h 1333698"/>
              <a:gd name="connsiteX29" fmla="*/ 5427931 w 12212845"/>
              <a:gd name="connsiteY29" fmla="*/ 1333698 h 1333698"/>
              <a:gd name="connsiteX30" fmla="*/ 4749440 w 12212845"/>
              <a:gd name="connsiteY30" fmla="*/ 1333698 h 1333698"/>
              <a:gd name="connsiteX31" fmla="*/ 3948820 w 12212845"/>
              <a:gd name="connsiteY31" fmla="*/ 1333698 h 1333698"/>
              <a:gd name="connsiteX32" fmla="*/ 3636714 w 12212845"/>
              <a:gd name="connsiteY32" fmla="*/ 1333698 h 1333698"/>
              <a:gd name="connsiteX33" fmla="*/ 2713966 w 12212845"/>
              <a:gd name="connsiteY33" fmla="*/ 1333698 h 1333698"/>
              <a:gd name="connsiteX34" fmla="*/ 2157603 w 12212845"/>
              <a:gd name="connsiteY34" fmla="*/ 1333698 h 1333698"/>
              <a:gd name="connsiteX35" fmla="*/ 1356983 w 12212845"/>
              <a:gd name="connsiteY35" fmla="*/ 1333698 h 1333698"/>
              <a:gd name="connsiteX36" fmla="*/ 1044877 w 12212845"/>
              <a:gd name="connsiteY36" fmla="*/ 1333698 h 1333698"/>
              <a:gd name="connsiteX37" fmla="*/ 0 w 12212845"/>
              <a:gd name="connsiteY37" fmla="*/ 1333698 h 1333698"/>
              <a:gd name="connsiteX38" fmla="*/ 0 w 12212845"/>
              <a:gd name="connsiteY38" fmla="*/ 680186 h 1333698"/>
              <a:gd name="connsiteX39" fmla="*/ 0 w 12212845"/>
              <a:gd name="connsiteY39" fmla="*/ 0 h 13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12845" h="1333698" fill="none" extrusionOk="0">
                <a:moveTo>
                  <a:pt x="0" y="0"/>
                </a:moveTo>
                <a:cubicBezTo>
                  <a:pt x="260728" y="17103"/>
                  <a:pt x="352408" y="-22062"/>
                  <a:pt x="678491" y="0"/>
                </a:cubicBezTo>
                <a:cubicBezTo>
                  <a:pt x="1004574" y="22062"/>
                  <a:pt x="1071643" y="-22805"/>
                  <a:pt x="1356983" y="0"/>
                </a:cubicBezTo>
                <a:cubicBezTo>
                  <a:pt x="1642323" y="22805"/>
                  <a:pt x="2046421" y="1427"/>
                  <a:pt x="2279731" y="0"/>
                </a:cubicBezTo>
                <a:cubicBezTo>
                  <a:pt x="2513041" y="-1427"/>
                  <a:pt x="2712191" y="19231"/>
                  <a:pt x="2836094" y="0"/>
                </a:cubicBezTo>
                <a:cubicBezTo>
                  <a:pt x="2959997" y="-19231"/>
                  <a:pt x="3146268" y="22596"/>
                  <a:pt x="3392457" y="0"/>
                </a:cubicBezTo>
                <a:cubicBezTo>
                  <a:pt x="3638646" y="-22596"/>
                  <a:pt x="3890649" y="10837"/>
                  <a:pt x="4070948" y="0"/>
                </a:cubicBezTo>
                <a:cubicBezTo>
                  <a:pt x="4251247" y="-10837"/>
                  <a:pt x="4705934" y="32150"/>
                  <a:pt x="4871568" y="0"/>
                </a:cubicBezTo>
                <a:cubicBezTo>
                  <a:pt x="5037202" y="-32150"/>
                  <a:pt x="5287042" y="-4402"/>
                  <a:pt x="5672188" y="0"/>
                </a:cubicBezTo>
                <a:cubicBezTo>
                  <a:pt x="6057334" y="4402"/>
                  <a:pt x="6234520" y="18404"/>
                  <a:pt x="6472808" y="0"/>
                </a:cubicBezTo>
                <a:cubicBezTo>
                  <a:pt x="6711096" y="-18404"/>
                  <a:pt x="7173234" y="43721"/>
                  <a:pt x="7395556" y="0"/>
                </a:cubicBezTo>
                <a:cubicBezTo>
                  <a:pt x="7617878" y="-43721"/>
                  <a:pt x="7872747" y="-307"/>
                  <a:pt x="8074048" y="0"/>
                </a:cubicBezTo>
                <a:cubicBezTo>
                  <a:pt x="8275349" y="307"/>
                  <a:pt x="8503929" y="15143"/>
                  <a:pt x="8874667" y="0"/>
                </a:cubicBezTo>
                <a:cubicBezTo>
                  <a:pt x="9245405" y="-15143"/>
                  <a:pt x="9376057" y="13739"/>
                  <a:pt x="9553159" y="0"/>
                </a:cubicBezTo>
                <a:cubicBezTo>
                  <a:pt x="9730261" y="-13739"/>
                  <a:pt x="9921460" y="12884"/>
                  <a:pt x="10231650" y="0"/>
                </a:cubicBezTo>
                <a:cubicBezTo>
                  <a:pt x="10541840" y="-12884"/>
                  <a:pt x="10700947" y="7236"/>
                  <a:pt x="10910142" y="0"/>
                </a:cubicBezTo>
                <a:cubicBezTo>
                  <a:pt x="11119337" y="-7236"/>
                  <a:pt x="11100471" y="-2093"/>
                  <a:pt x="11222248" y="0"/>
                </a:cubicBezTo>
                <a:cubicBezTo>
                  <a:pt x="11344025" y="2093"/>
                  <a:pt x="11906111" y="35782"/>
                  <a:pt x="12212845" y="0"/>
                </a:cubicBezTo>
                <a:cubicBezTo>
                  <a:pt x="12193712" y="230552"/>
                  <a:pt x="12197491" y="461415"/>
                  <a:pt x="12212845" y="626838"/>
                </a:cubicBezTo>
                <a:cubicBezTo>
                  <a:pt x="12228199" y="792261"/>
                  <a:pt x="12189098" y="1141540"/>
                  <a:pt x="12212845" y="1333698"/>
                </a:cubicBezTo>
                <a:cubicBezTo>
                  <a:pt x="11984779" y="1318200"/>
                  <a:pt x="11868786" y="1308367"/>
                  <a:pt x="11656482" y="1333698"/>
                </a:cubicBezTo>
                <a:cubicBezTo>
                  <a:pt x="11444178" y="1359029"/>
                  <a:pt x="11254883" y="1343449"/>
                  <a:pt x="10977991" y="1333698"/>
                </a:cubicBezTo>
                <a:cubicBezTo>
                  <a:pt x="10701099" y="1323947"/>
                  <a:pt x="10791697" y="1322249"/>
                  <a:pt x="10665885" y="1333698"/>
                </a:cubicBezTo>
                <a:cubicBezTo>
                  <a:pt x="10540073" y="1345147"/>
                  <a:pt x="10381959" y="1318186"/>
                  <a:pt x="10109522" y="1333698"/>
                </a:cubicBezTo>
                <a:cubicBezTo>
                  <a:pt x="9837085" y="1349210"/>
                  <a:pt x="9483160" y="1368209"/>
                  <a:pt x="9308902" y="1333698"/>
                </a:cubicBezTo>
                <a:cubicBezTo>
                  <a:pt x="9134644" y="1299187"/>
                  <a:pt x="9043029" y="1335938"/>
                  <a:pt x="8874667" y="1333698"/>
                </a:cubicBezTo>
                <a:cubicBezTo>
                  <a:pt x="8706306" y="1331458"/>
                  <a:pt x="8146952" y="1307041"/>
                  <a:pt x="7951919" y="1333698"/>
                </a:cubicBezTo>
                <a:cubicBezTo>
                  <a:pt x="7756886" y="1360355"/>
                  <a:pt x="7319462" y="1368535"/>
                  <a:pt x="7029171" y="1333698"/>
                </a:cubicBezTo>
                <a:cubicBezTo>
                  <a:pt x="6738880" y="1298861"/>
                  <a:pt x="6504372" y="1363383"/>
                  <a:pt x="6350679" y="1333698"/>
                </a:cubicBezTo>
                <a:cubicBezTo>
                  <a:pt x="6196986" y="1304013"/>
                  <a:pt x="5779759" y="1318684"/>
                  <a:pt x="5427931" y="1333698"/>
                </a:cubicBezTo>
                <a:cubicBezTo>
                  <a:pt x="5076103" y="1348712"/>
                  <a:pt x="4965285" y="1314388"/>
                  <a:pt x="4749440" y="1333698"/>
                </a:cubicBezTo>
                <a:cubicBezTo>
                  <a:pt x="4533595" y="1353008"/>
                  <a:pt x="4114577" y="1311236"/>
                  <a:pt x="3948820" y="1333698"/>
                </a:cubicBezTo>
                <a:cubicBezTo>
                  <a:pt x="3783063" y="1356160"/>
                  <a:pt x="3724735" y="1348739"/>
                  <a:pt x="3636714" y="1333698"/>
                </a:cubicBezTo>
                <a:cubicBezTo>
                  <a:pt x="3548693" y="1318657"/>
                  <a:pt x="2926360" y="1350394"/>
                  <a:pt x="2713966" y="1333698"/>
                </a:cubicBezTo>
                <a:cubicBezTo>
                  <a:pt x="2501572" y="1317002"/>
                  <a:pt x="2396659" y="1324167"/>
                  <a:pt x="2157603" y="1333698"/>
                </a:cubicBezTo>
                <a:cubicBezTo>
                  <a:pt x="1918547" y="1343229"/>
                  <a:pt x="1525636" y="1314665"/>
                  <a:pt x="1356983" y="1333698"/>
                </a:cubicBezTo>
                <a:cubicBezTo>
                  <a:pt x="1188330" y="1352731"/>
                  <a:pt x="1129376" y="1326445"/>
                  <a:pt x="1044877" y="1333698"/>
                </a:cubicBezTo>
                <a:cubicBezTo>
                  <a:pt x="960378" y="1340951"/>
                  <a:pt x="369398" y="1368303"/>
                  <a:pt x="0" y="1333698"/>
                </a:cubicBezTo>
                <a:cubicBezTo>
                  <a:pt x="7194" y="1165814"/>
                  <a:pt x="-230" y="861479"/>
                  <a:pt x="0" y="680186"/>
                </a:cubicBezTo>
                <a:cubicBezTo>
                  <a:pt x="230" y="498893"/>
                  <a:pt x="14559" y="294357"/>
                  <a:pt x="0" y="0"/>
                </a:cubicBezTo>
                <a:close/>
              </a:path>
              <a:path w="12212845" h="1333698" stroke="0" extrusionOk="0">
                <a:moveTo>
                  <a:pt x="0" y="0"/>
                </a:moveTo>
                <a:cubicBezTo>
                  <a:pt x="208415" y="-27121"/>
                  <a:pt x="432713" y="-24715"/>
                  <a:pt x="556363" y="0"/>
                </a:cubicBezTo>
                <a:cubicBezTo>
                  <a:pt x="680013" y="24715"/>
                  <a:pt x="738691" y="-733"/>
                  <a:pt x="868469" y="0"/>
                </a:cubicBezTo>
                <a:cubicBezTo>
                  <a:pt x="998247" y="733"/>
                  <a:pt x="1477606" y="32117"/>
                  <a:pt x="1791217" y="0"/>
                </a:cubicBezTo>
                <a:cubicBezTo>
                  <a:pt x="2104828" y="-32117"/>
                  <a:pt x="2160350" y="-20175"/>
                  <a:pt x="2347580" y="0"/>
                </a:cubicBezTo>
                <a:cubicBezTo>
                  <a:pt x="2534810" y="20175"/>
                  <a:pt x="2681603" y="9661"/>
                  <a:pt x="2903943" y="0"/>
                </a:cubicBezTo>
                <a:cubicBezTo>
                  <a:pt x="3126283" y="-9661"/>
                  <a:pt x="3373621" y="-1251"/>
                  <a:pt x="3826691" y="0"/>
                </a:cubicBezTo>
                <a:cubicBezTo>
                  <a:pt x="4279761" y="1251"/>
                  <a:pt x="4104141" y="1180"/>
                  <a:pt x="4260926" y="0"/>
                </a:cubicBezTo>
                <a:cubicBezTo>
                  <a:pt x="4417711" y="-1180"/>
                  <a:pt x="4959424" y="45349"/>
                  <a:pt x="5183674" y="0"/>
                </a:cubicBezTo>
                <a:cubicBezTo>
                  <a:pt x="5407924" y="-45349"/>
                  <a:pt x="5716292" y="-3690"/>
                  <a:pt x="6106422" y="0"/>
                </a:cubicBezTo>
                <a:cubicBezTo>
                  <a:pt x="6496552" y="3690"/>
                  <a:pt x="6616508" y="-5194"/>
                  <a:pt x="6784914" y="0"/>
                </a:cubicBezTo>
                <a:cubicBezTo>
                  <a:pt x="6953320" y="5194"/>
                  <a:pt x="7504855" y="6587"/>
                  <a:pt x="7707662" y="0"/>
                </a:cubicBezTo>
                <a:cubicBezTo>
                  <a:pt x="7910469" y="-6587"/>
                  <a:pt x="8005974" y="1781"/>
                  <a:pt x="8264025" y="0"/>
                </a:cubicBezTo>
                <a:cubicBezTo>
                  <a:pt x="8522076" y="-1781"/>
                  <a:pt x="8598016" y="6085"/>
                  <a:pt x="8820388" y="0"/>
                </a:cubicBezTo>
                <a:cubicBezTo>
                  <a:pt x="9042760" y="-6085"/>
                  <a:pt x="9292769" y="16252"/>
                  <a:pt x="9621008" y="0"/>
                </a:cubicBezTo>
                <a:cubicBezTo>
                  <a:pt x="9949247" y="-16252"/>
                  <a:pt x="9941776" y="-7949"/>
                  <a:pt x="10177371" y="0"/>
                </a:cubicBezTo>
                <a:cubicBezTo>
                  <a:pt x="10412966" y="7949"/>
                  <a:pt x="10777783" y="43580"/>
                  <a:pt x="11100119" y="0"/>
                </a:cubicBezTo>
                <a:cubicBezTo>
                  <a:pt x="11422455" y="-43580"/>
                  <a:pt x="11945189" y="12034"/>
                  <a:pt x="12212845" y="0"/>
                </a:cubicBezTo>
                <a:cubicBezTo>
                  <a:pt x="12201226" y="315568"/>
                  <a:pt x="12187461" y="441638"/>
                  <a:pt x="12212845" y="666849"/>
                </a:cubicBezTo>
                <a:cubicBezTo>
                  <a:pt x="12238229" y="892060"/>
                  <a:pt x="12202615" y="1011889"/>
                  <a:pt x="12212845" y="1333698"/>
                </a:cubicBezTo>
                <a:cubicBezTo>
                  <a:pt x="12092614" y="1329905"/>
                  <a:pt x="12009645" y="1337639"/>
                  <a:pt x="11900739" y="1333698"/>
                </a:cubicBezTo>
                <a:cubicBezTo>
                  <a:pt x="11791833" y="1329757"/>
                  <a:pt x="11382376" y="1341212"/>
                  <a:pt x="10977991" y="1333698"/>
                </a:cubicBezTo>
                <a:cubicBezTo>
                  <a:pt x="10573606" y="1326184"/>
                  <a:pt x="10565603" y="1347968"/>
                  <a:pt x="10299499" y="1333698"/>
                </a:cubicBezTo>
                <a:cubicBezTo>
                  <a:pt x="10033395" y="1319428"/>
                  <a:pt x="10032531" y="1346187"/>
                  <a:pt x="9865265" y="1333698"/>
                </a:cubicBezTo>
                <a:cubicBezTo>
                  <a:pt x="9697999" y="1321209"/>
                  <a:pt x="9468405" y="1322588"/>
                  <a:pt x="9186773" y="1333698"/>
                </a:cubicBezTo>
                <a:cubicBezTo>
                  <a:pt x="8905141" y="1344808"/>
                  <a:pt x="9008219" y="1340641"/>
                  <a:pt x="8874667" y="1333698"/>
                </a:cubicBezTo>
                <a:cubicBezTo>
                  <a:pt x="8741115" y="1326755"/>
                  <a:pt x="8714799" y="1325073"/>
                  <a:pt x="8562561" y="1333698"/>
                </a:cubicBezTo>
                <a:cubicBezTo>
                  <a:pt x="8410323" y="1342323"/>
                  <a:pt x="8194173" y="1348704"/>
                  <a:pt x="7884070" y="1333698"/>
                </a:cubicBezTo>
                <a:cubicBezTo>
                  <a:pt x="7573967" y="1318692"/>
                  <a:pt x="7665942" y="1323892"/>
                  <a:pt x="7449835" y="1333698"/>
                </a:cubicBezTo>
                <a:cubicBezTo>
                  <a:pt x="7233728" y="1343504"/>
                  <a:pt x="6994776" y="1336462"/>
                  <a:pt x="6649216" y="1333698"/>
                </a:cubicBezTo>
                <a:cubicBezTo>
                  <a:pt x="6303656" y="1330934"/>
                  <a:pt x="6399170" y="1317434"/>
                  <a:pt x="6214981" y="1333698"/>
                </a:cubicBezTo>
                <a:cubicBezTo>
                  <a:pt x="6030793" y="1349962"/>
                  <a:pt x="5803618" y="1301023"/>
                  <a:pt x="5414361" y="1333698"/>
                </a:cubicBezTo>
                <a:cubicBezTo>
                  <a:pt x="5025104" y="1366373"/>
                  <a:pt x="5200713" y="1326787"/>
                  <a:pt x="5102255" y="1333698"/>
                </a:cubicBezTo>
                <a:cubicBezTo>
                  <a:pt x="5003797" y="1340609"/>
                  <a:pt x="4492075" y="1364016"/>
                  <a:pt x="4301635" y="1333698"/>
                </a:cubicBezTo>
                <a:cubicBezTo>
                  <a:pt x="4111195" y="1303380"/>
                  <a:pt x="4042230" y="1333262"/>
                  <a:pt x="3867401" y="1333698"/>
                </a:cubicBezTo>
                <a:cubicBezTo>
                  <a:pt x="3692572" y="1334134"/>
                  <a:pt x="3667377" y="1342642"/>
                  <a:pt x="3555295" y="1333698"/>
                </a:cubicBezTo>
                <a:cubicBezTo>
                  <a:pt x="3443213" y="1324754"/>
                  <a:pt x="3327936" y="1321682"/>
                  <a:pt x="3121060" y="1333698"/>
                </a:cubicBezTo>
                <a:cubicBezTo>
                  <a:pt x="2914184" y="1345714"/>
                  <a:pt x="2693928" y="1332707"/>
                  <a:pt x="2320441" y="1333698"/>
                </a:cubicBezTo>
                <a:cubicBezTo>
                  <a:pt x="1946954" y="1334689"/>
                  <a:pt x="2054087" y="1318353"/>
                  <a:pt x="1886206" y="1333698"/>
                </a:cubicBezTo>
                <a:cubicBezTo>
                  <a:pt x="1718326" y="1349043"/>
                  <a:pt x="1725884" y="1326568"/>
                  <a:pt x="1574100" y="1333698"/>
                </a:cubicBezTo>
                <a:cubicBezTo>
                  <a:pt x="1422316" y="1340828"/>
                  <a:pt x="1347910" y="1342906"/>
                  <a:pt x="1139866" y="1333698"/>
                </a:cubicBezTo>
                <a:cubicBezTo>
                  <a:pt x="931822" y="1324490"/>
                  <a:pt x="738781" y="1345624"/>
                  <a:pt x="583503" y="1333698"/>
                </a:cubicBezTo>
                <a:cubicBezTo>
                  <a:pt x="428225" y="1321772"/>
                  <a:pt x="127638" y="1345692"/>
                  <a:pt x="0" y="1333698"/>
                </a:cubicBezTo>
                <a:cubicBezTo>
                  <a:pt x="-18543" y="1053189"/>
                  <a:pt x="-29270" y="1010077"/>
                  <a:pt x="0" y="693523"/>
                </a:cubicBezTo>
                <a:cubicBezTo>
                  <a:pt x="29270" y="376969"/>
                  <a:pt x="26413" y="266822"/>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5363603" y="169708"/>
            <a:ext cx="10699338"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2025 Timeline</a:t>
            </a:r>
            <a:endParaRPr lang="en-US" sz="2000" b="1">
              <a:solidFill>
                <a:schemeClr val="tx1">
                  <a:lumMod val="75000"/>
                  <a:lumOff val="25000"/>
                </a:schemeClr>
              </a:solidFill>
              <a:latin typeface="Cutive" pitchFamily="2" charset="0"/>
            </a:endParaRPr>
          </a:p>
        </p:txBody>
      </p:sp>
      <p:sp>
        <p:nvSpPr>
          <p:cNvPr id="11" name="First Day…">
            <a:extLst>
              <a:ext uri="{FF2B5EF4-FFF2-40B4-BE49-F238E27FC236}">
                <a16:creationId xmlns:a16="http://schemas.microsoft.com/office/drawing/2014/main" id="{4AEA8814-0531-694A-82B4-93F4CE3564A5}"/>
              </a:ext>
            </a:extLst>
          </p:cNvPr>
          <p:cNvSpPr/>
          <p:nvPr/>
        </p:nvSpPr>
        <p:spPr>
          <a:xfrm>
            <a:off x="-41689" y="622862"/>
            <a:ext cx="4677755" cy="3303468"/>
          </a:xfrm>
          <a:prstGeom prst="rect">
            <a:avLst/>
          </a:prstGeom>
          <a:solidFill>
            <a:srgbClr val="7030A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sz="4000" b="1">
                <a:solidFill>
                  <a:schemeClr val="bg1"/>
                </a:solidFill>
                <a:latin typeface="BioRhyme" pitchFamily="2" charset="77"/>
                <a:ea typeface="+mj-ea"/>
                <a:cs typeface="+mj-cs"/>
              </a:rPr>
              <a:t>First</a:t>
            </a:r>
            <a:r>
              <a:rPr>
                <a:solidFill>
                  <a:schemeClr val="bg1"/>
                </a:solidFill>
              </a:rPr>
              <a:t> </a:t>
            </a:r>
            <a:r>
              <a:rPr sz="4000" b="1">
                <a:solidFill>
                  <a:schemeClr val="bg1"/>
                </a:solidFill>
                <a:latin typeface="BioRhyme" pitchFamily="2" charset="77"/>
                <a:ea typeface="+mj-ea"/>
                <a:cs typeface="+mj-cs"/>
              </a:rPr>
              <a:t>Day</a:t>
            </a:r>
            <a:r>
              <a:rPr lang="en-CA" sz="4000" b="1">
                <a:solidFill>
                  <a:schemeClr val="bg1"/>
                </a:solidFill>
                <a:latin typeface="BioRhyme" pitchFamily="2" charset="77"/>
                <a:ea typeface="+mj-ea"/>
                <a:cs typeface="+mj-cs"/>
              </a:rPr>
              <a:t>: </a:t>
            </a:r>
            <a:br>
              <a:rPr lang="en-CA" sz="4000" b="1">
                <a:solidFill>
                  <a:schemeClr val="bg1"/>
                </a:solidFill>
                <a:latin typeface="BioRhyme" pitchFamily="2" charset="77"/>
                <a:ea typeface="+mj-ea"/>
                <a:cs typeface="+mj-cs"/>
              </a:rPr>
            </a:br>
            <a:r>
              <a:rPr lang="en-CA" sz="4000" b="1">
                <a:solidFill>
                  <a:schemeClr val="bg1"/>
                </a:solidFill>
                <a:latin typeface="BioRhyme" pitchFamily="2" charset="77"/>
                <a:ea typeface="+mj-ea"/>
                <a:cs typeface="+mj-cs"/>
              </a:rPr>
              <a:t>Friday, </a:t>
            </a:r>
            <a:r>
              <a:rPr sz="4000" b="1">
                <a:solidFill>
                  <a:schemeClr val="bg1"/>
                </a:solidFill>
                <a:latin typeface="BioRhyme" pitchFamily="2" charset="77"/>
                <a:ea typeface="+mj-ea"/>
                <a:cs typeface="+mj-cs"/>
              </a:rPr>
              <a:t>June </a:t>
            </a:r>
            <a:r>
              <a:rPr lang="en-CA" sz="4000" b="1">
                <a:solidFill>
                  <a:schemeClr val="bg1"/>
                </a:solidFill>
                <a:latin typeface="BioRhyme" pitchFamily="2" charset="77"/>
                <a:ea typeface="+mj-ea"/>
                <a:cs typeface="+mj-cs"/>
              </a:rPr>
              <a:t>20</a:t>
            </a:r>
          </a:p>
          <a:p>
            <a:pPr algn="ctr">
              <a:spcBef>
                <a:spcPts val="0"/>
              </a:spcBef>
              <a:defRPr sz="4800" i="0" spc="0">
                <a:solidFill>
                  <a:srgbClr val="FFFFFF"/>
                </a:solidFill>
                <a:latin typeface="Lucida Grande"/>
                <a:ea typeface="Lucida Grande"/>
                <a:cs typeface="Lucida Grande"/>
                <a:sym typeface="Lucida Grande"/>
              </a:defRPr>
            </a:pPr>
            <a:endParaRPr lang="en-CA" sz="4000" b="1">
              <a:solidFill>
                <a:schemeClr val="bg1"/>
              </a:solidFill>
              <a:latin typeface="BioRhyme" pitchFamily="2" charset="77"/>
              <a:ea typeface="+mj-ea"/>
              <a:cs typeface="+mj-cs"/>
            </a:endParaRPr>
          </a:p>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Last Day: </a:t>
            </a:r>
            <a:br>
              <a:rPr lang="en-CA" sz="4000" b="1">
                <a:solidFill>
                  <a:schemeClr val="bg1"/>
                </a:solidFill>
                <a:latin typeface="BioRhyme" pitchFamily="2" charset="77"/>
                <a:ea typeface="+mj-ea"/>
                <a:cs typeface="+mj-cs"/>
              </a:rPr>
            </a:br>
            <a:r>
              <a:rPr lang="en-CA" sz="4000" b="1">
                <a:solidFill>
                  <a:schemeClr val="bg1"/>
                </a:solidFill>
                <a:latin typeface="BioRhyme" pitchFamily="2" charset="77"/>
                <a:ea typeface="+mj-ea"/>
                <a:cs typeface="+mj-cs"/>
              </a:rPr>
              <a:t>Sunday, Dec 21</a:t>
            </a:r>
            <a:endParaRPr sz="4000" b="1">
              <a:solidFill>
                <a:schemeClr val="bg1"/>
              </a:solidFill>
              <a:latin typeface="BioRhyme" pitchFamily="2" charset="77"/>
              <a:ea typeface="+mj-ea"/>
              <a:cs typeface="+mj-cs"/>
            </a:endParaRPr>
          </a:p>
        </p:txBody>
      </p:sp>
      <p:sp>
        <p:nvSpPr>
          <p:cNvPr id="15" name="First Day…">
            <a:extLst>
              <a:ext uri="{FF2B5EF4-FFF2-40B4-BE49-F238E27FC236}">
                <a16:creationId xmlns:a16="http://schemas.microsoft.com/office/drawing/2014/main" id="{1805707B-C400-806D-61B6-1A78C5A64423}"/>
              </a:ext>
            </a:extLst>
          </p:cNvPr>
          <p:cNvSpPr/>
          <p:nvPr/>
        </p:nvSpPr>
        <p:spPr>
          <a:xfrm>
            <a:off x="5812058" y="4644960"/>
            <a:ext cx="6379941" cy="1949252"/>
          </a:xfrm>
          <a:prstGeom prst="rect">
            <a:avLst/>
          </a:prstGeom>
          <a:solidFill>
            <a:srgbClr val="7030A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16 weeks of sheets</a:t>
            </a:r>
          </a:p>
          <a:p>
            <a:pPr algn="ctr">
              <a:spcBef>
                <a:spcPts val="0"/>
              </a:spcBef>
              <a:defRPr sz="4800" i="0" spc="0">
                <a:solidFill>
                  <a:srgbClr val="FFFFFF"/>
                </a:solidFill>
                <a:latin typeface="Lucida Grande"/>
                <a:ea typeface="Lucida Grande"/>
                <a:cs typeface="Lucida Grande"/>
                <a:sym typeface="Lucida Grande"/>
              </a:defRPr>
            </a:pPr>
            <a:endParaRPr lang="en-CA" sz="4000" b="1">
              <a:solidFill>
                <a:schemeClr val="bg1"/>
              </a:solidFill>
              <a:latin typeface="BioRhyme" pitchFamily="2" charset="77"/>
              <a:ea typeface="+mj-ea"/>
              <a:cs typeface="+mj-cs"/>
            </a:endParaRPr>
          </a:p>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Up to 27 weeks to redeem</a:t>
            </a:r>
            <a:endParaRPr sz="4000" b="1">
              <a:solidFill>
                <a:schemeClr val="bg1"/>
              </a:solidFill>
              <a:latin typeface="BioRhyme" pitchFamily="2" charset="77"/>
              <a:ea typeface="+mj-ea"/>
              <a:cs typeface="+mj-cs"/>
            </a:endParaRPr>
          </a:p>
        </p:txBody>
      </p:sp>
    </p:spTree>
    <p:extLst>
      <p:ext uri="{BB962C8B-B14F-4D97-AF65-F5344CB8AC3E}">
        <p14:creationId xmlns:p14="http://schemas.microsoft.com/office/powerpoint/2010/main" val="2286783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1" y="-40420"/>
            <a:ext cx="12192000" cy="2139984"/>
          </a:xfrm>
          <a:custGeom>
            <a:avLst/>
            <a:gdLst>
              <a:gd name="connsiteX0" fmla="*/ 0 w 12192000"/>
              <a:gd name="connsiteY0" fmla="*/ 0 h 2139984"/>
              <a:gd name="connsiteX1" fmla="*/ 555413 w 12192000"/>
              <a:gd name="connsiteY1" fmla="*/ 0 h 2139984"/>
              <a:gd name="connsiteX2" fmla="*/ 1232747 w 12192000"/>
              <a:gd name="connsiteY2" fmla="*/ 0 h 2139984"/>
              <a:gd name="connsiteX3" fmla="*/ 2032000 w 12192000"/>
              <a:gd name="connsiteY3" fmla="*/ 0 h 2139984"/>
              <a:gd name="connsiteX4" fmla="*/ 2831253 w 12192000"/>
              <a:gd name="connsiteY4" fmla="*/ 0 h 2139984"/>
              <a:gd name="connsiteX5" fmla="*/ 3630507 w 12192000"/>
              <a:gd name="connsiteY5" fmla="*/ 0 h 2139984"/>
              <a:gd name="connsiteX6" fmla="*/ 4551680 w 12192000"/>
              <a:gd name="connsiteY6" fmla="*/ 0 h 2139984"/>
              <a:gd name="connsiteX7" fmla="*/ 5229013 w 12192000"/>
              <a:gd name="connsiteY7" fmla="*/ 0 h 2139984"/>
              <a:gd name="connsiteX8" fmla="*/ 6028267 w 12192000"/>
              <a:gd name="connsiteY8" fmla="*/ 0 h 2139984"/>
              <a:gd name="connsiteX9" fmla="*/ 6705600 w 12192000"/>
              <a:gd name="connsiteY9" fmla="*/ 0 h 2139984"/>
              <a:gd name="connsiteX10" fmla="*/ 7382933 w 12192000"/>
              <a:gd name="connsiteY10" fmla="*/ 0 h 2139984"/>
              <a:gd name="connsiteX11" fmla="*/ 8060267 w 12192000"/>
              <a:gd name="connsiteY11" fmla="*/ 0 h 2139984"/>
              <a:gd name="connsiteX12" fmla="*/ 8371840 w 12192000"/>
              <a:gd name="connsiteY12" fmla="*/ 0 h 2139984"/>
              <a:gd name="connsiteX13" fmla="*/ 9171093 w 12192000"/>
              <a:gd name="connsiteY13" fmla="*/ 0 h 2139984"/>
              <a:gd name="connsiteX14" fmla="*/ 9482667 w 12192000"/>
              <a:gd name="connsiteY14" fmla="*/ 0 h 2139984"/>
              <a:gd name="connsiteX15" fmla="*/ 10160000 w 12192000"/>
              <a:gd name="connsiteY15" fmla="*/ 0 h 2139984"/>
              <a:gd name="connsiteX16" fmla="*/ 11081173 w 12192000"/>
              <a:gd name="connsiteY16" fmla="*/ 0 h 2139984"/>
              <a:gd name="connsiteX17" fmla="*/ 12192000 w 12192000"/>
              <a:gd name="connsiteY17" fmla="*/ 0 h 2139984"/>
              <a:gd name="connsiteX18" fmla="*/ 12192000 w 12192000"/>
              <a:gd name="connsiteY18" fmla="*/ 556396 h 2139984"/>
              <a:gd name="connsiteX19" fmla="*/ 12192000 w 12192000"/>
              <a:gd name="connsiteY19" fmla="*/ 1048592 h 2139984"/>
              <a:gd name="connsiteX20" fmla="*/ 12192000 w 12192000"/>
              <a:gd name="connsiteY20" fmla="*/ 1540788 h 2139984"/>
              <a:gd name="connsiteX21" fmla="*/ 12192000 w 12192000"/>
              <a:gd name="connsiteY21" fmla="*/ 2139984 h 2139984"/>
              <a:gd name="connsiteX22" fmla="*/ 11514667 w 12192000"/>
              <a:gd name="connsiteY22" fmla="*/ 2139984 h 2139984"/>
              <a:gd name="connsiteX23" fmla="*/ 10593493 w 12192000"/>
              <a:gd name="connsiteY23" fmla="*/ 2139984 h 2139984"/>
              <a:gd name="connsiteX24" fmla="*/ 9916160 w 12192000"/>
              <a:gd name="connsiteY24" fmla="*/ 2139984 h 2139984"/>
              <a:gd name="connsiteX25" fmla="*/ 8994987 w 12192000"/>
              <a:gd name="connsiteY25" fmla="*/ 2139984 h 2139984"/>
              <a:gd name="connsiteX26" fmla="*/ 8317653 w 12192000"/>
              <a:gd name="connsiteY26" fmla="*/ 2139984 h 2139984"/>
              <a:gd name="connsiteX27" fmla="*/ 7518400 w 12192000"/>
              <a:gd name="connsiteY27" fmla="*/ 2139984 h 2139984"/>
              <a:gd name="connsiteX28" fmla="*/ 7206827 w 12192000"/>
              <a:gd name="connsiteY28" fmla="*/ 2139984 h 2139984"/>
              <a:gd name="connsiteX29" fmla="*/ 6285653 w 12192000"/>
              <a:gd name="connsiteY29" fmla="*/ 2139984 h 2139984"/>
              <a:gd name="connsiteX30" fmla="*/ 5730240 w 12192000"/>
              <a:gd name="connsiteY30" fmla="*/ 2139984 h 2139984"/>
              <a:gd name="connsiteX31" fmla="*/ 4930987 w 12192000"/>
              <a:gd name="connsiteY31" fmla="*/ 2139984 h 2139984"/>
              <a:gd name="connsiteX32" fmla="*/ 4619413 w 12192000"/>
              <a:gd name="connsiteY32" fmla="*/ 2139984 h 2139984"/>
              <a:gd name="connsiteX33" fmla="*/ 3698240 w 12192000"/>
              <a:gd name="connsiteY33" fmla="*/ 2139984 h 2139984"/>
              <a:gd name="connsiteX34" fmla="*/ 3142827 w 12192000"/>
              <a:gd name="connsiteY34" fmla="*/ 2139984 h 2139984"/>
              <a:gd name="connsiteX35" fmla="*/ 2465493 w 12192000"/>
              <a:gd name="connsiteY35" fmla="*/ 2139984 h 2139984"/>
              <a:gd name="connsiteX36" fmla="*/ 2032000 w 12192000"/>
              <a:gd name="connsiteY36" fmla="*/ 2139984 h 2139984"/>
              <a:gd name="connsiteX37" fmla="*/ 1232747 w 12192000"/>
              <a:gd name="connsiteY37" fmla="*/ 2139984 h 2139984"/>
              <a:gd name="connsiteX38" fmla="*/ 0 w 12192000"/>
              <a:gd name="connsiteY38" fmla="*/ 2139984 h 2139984"/>
              <a:gd name="connsiteX39" fmla="*/ 0 w 12192000"/>
              <a:gd name="connsiteY39" fmla="*/ 1626388 h 2139984"/>
              <a:gd name="connsiteX40" fmla="*/ 0 w 12192000"/>
              <a:gd name="connsiteY40" fmla="*/ 1155591 h 2139984"/>
              <a:gd name="connsiteX41" fmla="*/ 0 w 12192000"/>
              <a:gd name="connsiteY41" fmla="*/ 599196 h 2139984"/>
              <a:gd name="connsiteX42" fmla="*/ 0 w 12192000"/>
              <a:gd name="connsiteY42" fmla="*/ 0 h 213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2139984" fill="none" extrusionOk="0">
                <a:moveTo>
                  <a:pt x="0" y="0"/>
                </a:moveTo>
                <a:cubicBezTo>
                  <a:pt x="147630" y="-9893"/>
                  <a:pt x="291944" y="16513"/>
                  <a:pt x="555413" y="0"/>
                </a:cubicBezTo>
                <a:cubicBezTo>
                  <a:pt x="818882" y="-16513"/>
                  <a:pt x="990327" y="-19850"/>
                  <a:pt x="1232747" y="0"/>
                </a:cubicBezTo>
                <a:cubicBezTo>
                  <a:pt x="1475167" y="19850"/>
                  <a:pt x="1779141" y="18937"/>
                  <a:pt x="2032000" y="0"/>
                </a:cubicBezTo>
                <a:cubicBezTo>
                  <a:pt x="2284859" y="-18937"/>
                  <a:pt x="2482423" y="18716"/>
                  <a:pt x="2831253" y="0"/>
                </a:cubicBezTo>
                <a:cubicBezTo>
                  <a:pt x="3180083" y="-18716"/>
                  <a:pt x="3279444" y="-19008"/>
                  <a:pt x="3630507" y="0"/>
                </a:cubicBezTo>
                <a:cubicBezTo>
                  <a:pt x="3981570" y="19008"/>
                  <a:pt x="4221773" y="-22406"/>
                  <a:pt x="4551680" y="0"/>
                </a:cubicBezTo>
                <a:cubicBezTo>
                  <a:pt x="4881587" y="22406"/>
                  <a:pt x="4985781" y="-6950"/>
                  <a:pt x="5229013" y="0"/>
                </a:cubicBezTo>
                <a:cubicBezTo>
                  <a:pt x="5472245" y="6950"/>
                  <a:pt x="5794236" y="34729"/>
                  <a:pt x="6028267" y="0"/>
                </a:cubicBezTo>
                <a:cubicBezTo>
                  <a:pt x="6262298" y="-34729"/>
                  <a:pt x="6423853" y="8364"/>
                  <a:pt x="6705600" y="0"/>
                </a:cubicBezTo>
                <a:cubicBezTo>
                  <a:pt x="6987347" y="-8364"/>
                  <a:pt x="7150003" y="-30343"/>
                  <a:pt x="7382933" y="0"/>
                </a:cubicBezTo>
                <a:cubicBezTo>
                  <a:pt x="7615863" y="30343"/>
                  <a:pt x="7722419" y="-31625"/>
                  <a:pt x="8060267" y="0"/>
                </a:cubicBezTo>
                <a:cubicBezTo>
                  <a:pt x="8398115" y="31625"/>
                  <a:pt x="8295903" y="6403"/>
                  <a:pt x="8371840" y="0"/>
                </a:cubicBezTo>
                <a:cubicBezTo>
                  <a:pt x="8447777" y="-6403"/>
                  <a:pt x="8934706" y="6082"/>
                  <a:pt x="9171093" y="0"/>
                </a:cubicBezTo>
                <a:cubicBezTo>
                  <a:pt x="9407480" y="-6082"/>
                  <a:pt x="9414835" y="-13904"/>
                  <a:pt x="9482667" y="0"/>
                </a:cubicBezTo>
                <a:cubicBezTo>
                  <a:pt x="9550499" y="13904"/>
                  <a:pt x="9833449" y="10376"/>
                  <a:pt x="10160000" y="0"/>
                </a:cubicBezTo>
                <a:cubicBezTo>
                  <a:pt x="10486551" y="-10376"/>
                  <a:pt x="10788318" y="41749"/>
                  <a:pt x="11081173" y="0"/>
                </a:cubicBezTo>
                <a:cubicBezTo>
                  <a:pt x="11374028" y="-41749"/>
                  <a:pt x="11881058" y="32511"/>
                  <a:pt x="12192000" y="0"/>
                </a:cubicBezTo>
                <a:cubicBezTo>
                  <a:pt x="12174620" y="152546"/>
                  <a:pt x="12187359" y="366782"/>
                  <a:pt x="12192000" y="556396"/>
                </a:cubicBezTo>
                <a:cubicBezTo>
                  <a:pt x="12196641" y="746010"/>
                  <a:pt x="12209545" y="841219"/>
                  <a:pt x="12192000" y="1048592"/>
                </a:cubicBezTo>
                <a:cubicBezTo>
                  <a:pt x="12174455" y="1255965"/>
                  <a:pt x="12177383" y="1407483"/>
                  <a:pt x="12192000" y="1540788"/>
                </a:cubicBezTo>
                <a:cubicBezTo>
                  <a:pt x="12206617" y="1674093"/>
                  <a:pt x="12218727" y="1967086"/>
                  <a:pt x="12192000" y="2139984"/>
                </a:cubicBezTo>
                <a:cubicBezTo>
                  <a:pt x="11911742" y="2106817"/>
                  <a:pt x="11831515" y="2163398"/>
                  <a:pt x="11514667" y="2139984"/>
                </a:cubicBezTo>
                <a:cubicBezTo>
                  <a:pt x="11197819" y="2116570"/>
                  <a:pt x="11003007" y="2144879"/>
                  <a:pt x="10593493" y="2139984"/>
                </a:cubicBezTo>
                <a:cubicBezTo>
                  <a:pt x="10183979" y="2135089"/>
                  <a:pt x="10203925" y="2138097"/>
                  <a:pt x="9916160" y="2139984"/>
                </a:cubicBezTo>
                <a:cubicBezTo>
                  <a:pt x="9628395" y="2141871"/>
                  <a:pt x="9226770" y="2096088"/>
                  <a:pt x="8994987" y="2139984"/>
                </a:cubicBezTo>
                <a:cubicBezTo>
                  <a:pt x="8763204" y="2183880"/>
                  <a:pt x="8629657" y="2136133"/>
                  <a:pt x="8317653" y="2139984"/>
                </a:cubicBezTo>
                <a:cubicBezTo>
                  <a:pt x="8005649" y="2143835"/>
                  <a:pt x="7811168" y="2168548"/>
                  <a:pt x="7518400" y="2139984"/>
                </a:cubicBezTo>
                <a:cubicBezTo>
                  <a:pt x="7225632" y="2111420"/>
                  <a:pt x="7301934" y="2143991"/>
                  <a:pt x="7206827" y="2139984"/>
                </a:cubicBezTo>
                <a:cubicBezTo>
                  <a:pt x="7111720" y="2135977"/>
                  <a:pt x="6552841" y="2124665"/>
                  <a:pt x="6285653" y="2139984"/>
                </a:cubicBezTo>
                <a:cubicBezTo>
                  <a:pt x="6018465" y="2155303"/>
                  <a:pt x="5883160" y="2148217"/>
                  <a:pt x="5730240" y="2139984"/>
                </a:cubicBezTo>
                <a:cubicBezTo>
                  <a:pt x="5577320" y="2131751"/>
                  <a:pt x="5185093" y="2133131"/>
                  <a:pt x="4930987" y="2139984"/>
                </a:cubicBezTo>
                <a:cubicBezTo>
                  <a:pt x="4676881" y="2146837"/>
                  <a:pt x="4703777" y="2144408"/>
                  <a:pt x="4619413" y="2139984"/>
                </a:cubicBezTo>
                <a:cubicBezTo>
                  <a:pt x="4535049" y="2135560"/>
                  <a:pt x="4131941" y="2112121"/>
                  <a:pt x="3698240" y="2139984"/>
                </a:cubicBezTo>
                <a:cubicBezTo>
                  <a:pt x="3264539" y="2167847"/>
                  <a:pt x="3391155" y="2164023"/>
                  <a:pt x="3142827" y="2139984"/>
                </a:cubicBezTo>
                <a:cubicBezTo>
                  <a:pt x="2894499" y="2115945"/>
                  <a:pt x="2733180" y="2123092"/>
                  <a:pt x="2465493" y="2139984"/>
                </a:cubicBezTo>
                <a:cubicBezTo>
                  <a:pt x="2197806" y="2156876"/>
                  <a:pt x="2143673" y="2125940"/>
                  <a:pt x="2032000" y="2139984"/>
                </a:cubicBezTo>
                <a:cubicBezTo>
                  <a:pt x="1920327" y="2154028"/>
                  <a:pt x="1423046" y="2172742"/>
                  <a:pt x="1232747" y="2139984"/>
                </a:cubicBezTo>
                <a:cubicBezTo>
                  <a:pt x="1042448" y="2107226"/>
                  <a:pt x="515618" y="2171609"/>
                  <a:pt x="0" y="2139984"/>
                </a:cubicBezTo>
                <a:cubicBezTo>
                  <a:pt x="6296" y="2022878"/>
                  <a:pt x="-19101" y="1871512"/>
                  <a:pt x="0" y="1626388"/>
                </a:cubicBezTo>
                <a:cubicBezTo>
                  <a:pt x="19101" y="1381264"/>
                  <a:pt x="-682" y="1322674"/>
                  <a:pt x="0" y="1155591"/>
                </a:cubicBezTo>
                <a:cubicBezTo>
                  <a:pt x="682" y="988508"/>
                  <a:pt x="-12863" y="838641"/>
                  <a:pt x="0" y="599196"/>
                </a:cubicBezTo>
                <a:cubicBezTo>
                  <a:pt x="12863" y="359751"/>
                  <a:pt x="-19073" y="151541"/>
                  <a:pt x="0" y="0"/>
                </a:cubicBezTo>
                <a:close/>
              </a:path>
              <a:path w="12192000" h="2139984"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91964" y="208697"/>
                  <a:pt x="12173328" y="388617"/>
                  <a:pt x="12192000" y="534996"/>
                </a:cubicBezTo>
                <a:cubicBezTo>
                  <a:pt x="12210672" y="681375"/>
                  <a:pt x="12188390" y="873272"/>
                  <a:pt x="12192000" y="1091392"/>
                </a:cubicBezTo>
                <a:cubicBezTo>
                  <a:pt x="12195610" y="1309512"/>
                  <a:pt x="12192486" y="1436410"/>
                  <a:pt x="12192000" y="1562188"/>
                </a:cubicBezTo>
                <a:cubicBezTo>
                  <a:pt x="12191514" y="1687966"/>
                  <a:pt x="12182021" y="2000581"/>
                  <a:pt x="12192000" y="2139984"/>
                </a:cubicBezTo>
                <a:cubicBezTo>
                  <a:pt x="11915499" y="2135696"/>
                  <a:pt x="11674417" y="2174211"/>
                  <a:pt x="11392747" y="2139984"/>
                </a:cubicBezTo>
                <a:cubicBezTo>
                  <a:pt x="11111077" y="2105757"/>
                  <a:pt x="11108667" y="2158801"/>
                  <a:pt x="10959253" y="2139984"/>
                </a:cubicBezTo>
                <a:cubicBezTo>
                  <a:pt x="10809839" y="2121167"/>
                  <a:pt x="10445967" y="2136479"/>
                  <a:pt x="10281920" y="2139984"/>
                </a:cubicBezTo>
                <a:cubicBezTo>
                  <a:pt x="10117873" y="2143489"/>
                  <a:pt x="10107056" y="2139781"/>
                  <a:pt x="9970347" y="2139984"/>
                </a:cubicBezTo>
                <a:cubicBezTo>
                  <a:pt x="9833638" y="2140187"/>
                  <a:pt x="9781777" y="2155427"/>
                  <a:pt x="9658773" y="2139984"/>
                </a:cubicBezTo>
                <a:cubicBezTo>
                  <a:pt x="9535769" y="2124541"/>
                  <a:pt x="9127462" y="2166452"/>
                  <a:pt x="8981440" y="2139984"/>
                </a:cubicBezTo>
                <a:cubicBezTo>
                  <a:pt x="8835418" y="2113516"/>
                  <a:pt x="8676725" y="2121443"/>
                  <a:pt x="8547947" y="2139984"/>
                </a:cubicBezTo>
                <a:cubicBezTo>
                  <a:pt x="8419169" y="2158525"/>
                  <a:pt x="7973428" y="2135479"/>
                  <a:pt x="7748693" y="2139984"/>
                </a:cubicBezTo>
                <a:cubicBezTo>
                  <a:pt x="7523958" y="2144489"/>
                  <a:pt x="7427864" y="2148500"/>
                  <a:pt x="7315200" y="2139984"/>
                </a:cubicBezTo>
                <a:cubicBezTo>
                  <a:pt x="7202536" y="2131468"/>
                  <a:pt x="6814035" y="2169831"/>
                  <a:pt x="6515947" y="2139984"/>
                </a:cubicBezTo>
                <a:cubicBezTo>
                  <a:pt x="6217859" y="2110137"/>
                  <a:pt x="6311449" y="2139293"/>
                  <a:pt x="6204373" y="2139984"/>
                </a:cubicBezTo>
                <a:cubicBezTo>
                  <a:pt x="6097297" y="2140675"/>
                  <a:pt x="5787654" y="2137958"/>
                  <a:pt x="5405120" y="2139984"/>
                </a:cubicBezTo>
                <a:cubicBezTo>
                  <a:pt x="5022586" y="2142010"/>
                  <a:pt x="5145127" y="2146525"/>
                  <a:pt x="4971627" y="2139984"/>
                </a:cubicBezTo>
                <a:cubicBezTo>
                  <a:pt x="4798127" y="2133443"/>
                  <a:pt x="4778942" y="2130072"/>
                  <a:pt x="4660053" y="2139984"/>
                </a:cubicBezTo>
                <a:cubicBezTo>
                  <a:pt x="4541164" y="2149896"/>
                  <a:pt x="4378483" y="2135006"/>
                  <a:pt x="4226560" y="2139984"/>
                </a:cubicBezTo>
                <a:cubicBezTo>
                  <a:pt x="4074637" y="2144962"/>
                  <a:pt x="3612466" y="2147505"/>
                  <a:pt x="3427307" y="2139984"/>
                </a:cubicBezTo>
                <a:cubicBezTo>
                  <a:pt x="3242148" y="2132463"/>
                  <a:pt x="3186769" y="2135230"/>
                  <a:pt x="2993813" y="2139984"/>
                </a:cubicBezTo>
                <a:cubicBezTo>
                  <a:pt x="2800857" y="2144738"/>
                  <a:pt x="2799400" y="2139420"/>
                  <a:pt x="2682240" y="2139984"/>
                </a:cubicBezTo>
                <a:cubicBezTo>
                  <a:pt x="2565080" y="2140548"/>
                  <a:pt x="2398792" y="2128303"/>
                  <a:pt x="2248747" y="2139984"/>
                </a:cubicBezTo>
                <a:cubicBezTo>
                  <a:pt x="2098702" y="2151665"/>
                  <a:pt x="1924829" y="2152755"/>
                  <a:pt x="1693333" y="2139984"/>
                </a:cubicBezTo>
                <a:cubicBezTo>
                  <a:pt x="1461837" y="2127213"/>
                  <a:pt x="1333899" y="2141723"/>
                  <a:pt x="1016000" y="2139984"/>
                </a:cubicBezTo>
                <a:cubicBezTo>
                  <a:pt x="698101" y="2138245"/>
                  <a:pt x="753680" y="2123062"/>
                  <a:pt x="582507" y="2139984"/>
                </a:cubicBezTo>
                <a:cubicBezTo>
                  <a:pt x="411334" y="2156906"/>
                  <a:pt x="185737" y="2158426"/>
                  <a:pt x="0" y="2139984"/>
                </a:cubicBezTo>
                <a:cubicBezTo>
                  <a:pt x="-10649" y="1962466"/>
                  <a:pt x="-25360" y="1822649"/>
                  <a:pt x="0" y="1604988"/>
                </a:cubicBezTo>
                <a:cubicBezTo>
                  <a:pt x="25360" y="1387327"/>
                  <a:pt x="-15192" y="1302617"/>
                  <a:pt x="0" y="1069992"/>
                </a:cubicBezTo>
                <a:cubicBezTo>
                  <a:pt x="15192" y="837367"/>
                  <a:pt x="-19265" y="787909"/>
                  <a:pt x="0" y="534996"/>
                </a:cubicBezTo>
                <a:cubicBezTo>
                  <a:pt x="19265" y="282083"/>
                  <a:pt x="573" y="176147"/>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9684278" y="228601"/>
            <a:ext cx="2333479" cy="154304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4000"/>
              </a:lnSpc>
            </a:pPr>
            <a:r>
              <a:rPr lang="en-US" sz="4000" b="1">
                <a:solidFill>
                  <a:schemeClr val="tx1">
                    <a:lumMod val="75000"/>
                    <a:lumOff val="25000"/>
                  </a:schemeClr>
                </a:solidFill>
                <a:latin typeface="Cutive" pitchFamily="2" charset="0"/>
              </a:rPr>
              <a:t>    2025  Coupons</a:t>
            </a:r>
          </a:p>
        </p:txBody>
      </p:sp>
      <p:pic>
        <p:nvPicPr>
          <p:cNvPr id="7" name="Picture 6">
            <a:extLst>
              <a:ext uri="{FF2B5EF4-FFF2-40B4-BE49-F238E27FC236}">
                <a16:creationId xmlns:a16="http://schemas.microsoft.com/office/drawing/2014/main" id="{243EB5F7-48CE-FC5B-9CD9-42537DCE6E8C}"/>
              </a:ext>
            </a:extLst>
          </p:cNvPr>
          <p:cNvPicPr>
            <a:picLocks noChangeAspect="1"/>
          </p:cNvPicPr>
          <p:nvPr/>
        </p:nvPicPr>
        <p:blipFill>
          <a:blip r:embed="rId3"/>
          <a:stretch>
            <a:fillRect/>
          </a:stretch>
        </p:blipFill>
        <p:spPr>
          <a:xfrm>
            <a:off x="-49430" y="-164374"/>
            <a:ext cx="9798909" cy="7109012"/>
          </a:xfrm>
          <a:prstGeom prst="rect">
            <a:avLst/>
          </a:prstGeom>
        </p:spPr>
      </p:pic>
    </p:spTree>
    <p:extLst>
      <p:ext uri="{BB962C8B-B14F-4D97-AF65-F5344CB8AC3E}">
        <p14:creationId xmlns:p14="http://schemas.microsoft.com/office/powerpoint/2010/main" val="2506271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35D90-2479-FA53-D10C-168DF043980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C091CE8-AFDD-F62D-B0EF-011AC945A852}"/>
              </a:ext>
            </a:extLst>
          </p:cNvPr>
          <p:cNvSpPr/>
          <p:nvPr/>
        </p:nvSpPr>
        <p:spPr>
          <a:xfrm>
            <a:off x="-1" y="-40420"/>
            <a:ext cx="12192000" cy="2139984"/>
          </a:xfrm>
          <a:custGeom>
            <a:avLst/>
            <a:gdLst>
              <a:gd name="connsiteX0" fmla="*/ 0 w 12192000"/>
              <a:gd name="connsiteY0" fmla="*/ 0 h 2139984"/>
              <a:gd name="connsiteX1" fmla="*/ 555413 w 12192000"/>
              <a:gd name="connsiteY1" fmla="*/ 0 h 2139984"/>
              <a:gd name="connsiteX2" fmla="*/ 1232747 w 12192000"/>
              <a:gd name="connsiteY2" fmla="*/ 0 h 2139984"/>
              <a:gd name="connsiteX3" fmla="*/ 2032000 w 12192000"/>
              <a:gd name="connsiteY3" fmla="*/ 0 h 2139984"/>
              <a:gd name="connsiteX4" fmla="*/ 2831253 w 12192000"/>
              <a:gd name="connsiteY4" fmla="*/ 0 h 2139984"/>
              <a:gd name="connsiteX5" fmla="*/ 3630507 w 12192000"/>
              <a:gd name="connsiteY5" fmla="*/ 0 h 2139984"/>
              <a:gd name="connsiteX6" fmla="*/ 4551680 w 12192000"/>
              <a:gd name="connsiteY6" fmla="*/ 0 h 2139984"/>
              <a:gd name="connsiteX7" fmla="*/ 5229013 w 12192000"/>
              <a:gd name="connsiteY7" fmla="*/ 0 h 2139984"/>
              <a:gd name="connsiteX8" fmla="*/ 6028267 w 12192000"/>
              <a:gd name="connsiteY8" fmla="*/ 0 h 2139984"/>
              <a:gd name="connsiteX9" fmla="*/ 6705600 w 12192000"/>
              <a:gd name="connsiteY9" fmla="*/ 0 h 2139984"/>
              <a:gd name="connsiteX10" fmla="*/ 7382933 w 12192000"/>
              <a:gd name="connsiteY10" fmla="*/ 0 h 2139984"/>
              <a:gd name="connsiteX11" fmla="*/ 8060267 w 12192000"/>
              <a:gd name="connsiteY11" fmla="*/ 0 h 2139984"/>
              <a:gd name="connsiteX12" fmla="*/ 8371840 w 12192000"/>
              <a:gd name="connsiteY12" fmla="*/ 0 h 2139984"/>
              <a:gd name="connsiteX13" fmla="*/ 9171093 w 12192000"/>
              <a:gd name="connsiteY13" fmla="*/ 0 h 2139984"/>
              <a:gd name="connsiteX14" fmla="*/ 9482667 w 12192000"/>
              <a:gd name="connsiteY14" fmla="*/ 0 h 2139984"/>
              <a:gd name="connsiteX15" fmla="*/ 10160000 w 12192000"/>
              <a:gd name="connsiteY15" fmla="*/ 0 h 2139984"/>
              <a:gd name="connsiteX16" fmla="*/ 11081173 w 12192000"/>
              <a:gd name="connsiteY16" fmla="*/ 0 h 2139984"/>
              <a:gd name="connsiteX17" fmla="*/ 12192000 w 12192000"/>
              <a:gd name="connsiteY17" fmla="*/ 0 h 2139984"/>
              <a:gd name="connsiteX18" fmla="*/ 12192000 w 12192000"/>
              <a:gd name="connsiteY18" fmla="*/ 556396 h 2139984"/>
              <a:gd name="connsiteX19" fmla="*/ 12192000 w 12192000"/>
              <a:gd name="connsiteY19" fmla="*/ 1048592 h 2139984"/>
              <a:gd name="connsiteX20" fmla="*/ 12192000 w 12192000"/>
              <a:gd name="connsiteY20" fmla="*/ 1540788 h 2139984"/>
              <a:gd name="connsiteX21" fmla="*/ 12192000 w 12192000"/>
              <a:gd name="connsiteY21" fmla="*/ 2139984 h 2139984"/>
              <a:gd name="connsiteX22" fmla="*/ 11514667 w 12192000"/>
              <a:gd name="connsiteY22" fmla="*/ 2139984 h 2139984"/>
              <a:gd name="connsiteX23" fmla="*/ 10593493 w 12192000"/>
              <a:gd name="connsiteY23" fmla="*/ 2139984 h 2139984"/>
              <a:gd name="connsiteX24" fmla="*/ 9916160 w 12192000"/>
              <a:gd name="connsiteY24" fmla="*/ 2139984 h 2139984"/>
              <a:gd name="connsiteX25" fmla="*/ 8994987 w 12192000"/>
              <a:gd name="connsiteY25" fmla="*/ 2139984 h 2139984"/>
              <a:gd name="connsiteX26" fmla="*/ 8317653 w 12192000"/>
              <a:gd name="connsiteY26" fmla="*/ 2139984 h 2139984"/>
              <a:gd name="connsiteX27" fmla="*/ 7518400 w 12192000"/>
              <a:gd name="connsiteY27" fmla="*/ 2139984 h 2139984"/>
              <a:gd name="connsiteX28" fmla="*/ 7206827 w 12192000"/>
              <a:gd name="connsiteY28" fmla="*/ 2139984 h 2139984"/>
              <a:gd name="connsiteX29" fmla="*/ 6285653 w 12192000"/>
              <a:gd name="connsiteY29" fmla="*/ 2139984 h 2139984"/>
              <a:gd name="connsiteX30" fmla="*/ 5730240 w 12192000"/>
              <a:gd name="connsiteY30" fmla="*/ 2139984 h 2139984"/>
              <a:gd name="connsiteX31" fmla="*/ 4930987 w 12192000"/>
              <a:gd name="connsiteY31" fmla="*/ 2139984 h 2139984"/>
              <a:gd name="connsiteX32" fmla="*/ 4619413 w 12192000"/>
              <a:gd name="connsiteY32" fmla="*/ 2139984 h 2139984"/>
              <a:gd name="connsiteX33" fmla="*/ 3698240 w 12192000"/>
              <a:gd name="connsiteY33" fmla="*/ 2139984 h 2139984"/>
              <a:gd name="connsiteX34" fmla="*/ 3142827 w 12192000"/>
              <a:gd name="connsiteY34" fmla="*/ 2139984 h 2139984"/>
              <a:gd name="connsiteX35" fmla="*/ 2465493 w 12192000"/>
              <a:gd name="connsiteY35" fmla="*/ 2139984 h 2139984"/>
              <a:gd name="connsiteX36" fmla="*/ 2032000 w 12192000"/>
              <a:gd name="connsiteY36" fmla="*/ 2139984 h 2139984"/>
              <a:gd name="connsiteX37" fmla="*/ 1232747 w 12192000"/>
              <a:gd name="connsiteY37" fmla="*/ 2139984 h 2139984"/>
              <a:gd name="connsiteX38" fmla="*/ 0 w 12192000"/>
              <a:gd name="connsiteY38" fmla="*/ 2139984 h 2139984"/>
              <a:gd name="connsiteX39" fmla="*/ 0 w 12192000"/>
              <a:gd name="connsiteY39" fmla="*/ 1626388 h 2139984"/>
              <a:gd name="connsiteX40" fmla="*/ 0 w 12192000"/>
              <a:gd name="connsiteY40" fmla="*/ 1155591 h 2139984"/>
              <a:gd name="connsiteX41" fmla="*/ 0 w 12192000"/>
              <a:gd name="connsiteY41" fmla="*/ 599196 h 2139984"/>
              <a:gd name="connsiteX42" fmla="*/ 0 w 12192000"/>
              <a:gd name="connsiteY42" fmla="*/ 0 h 213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2139984" fill="none" extrusionOk="0">
                <a:moveTo>
                  <a:pt x="0" y="0"/>
                </a:moveTo>
                <a:cubicBezTo>
                  <a:pt x="147630" y="-9893"/>
                  <a:pt x="291944" y="16513"/>
                  <a:pt x="555413" y="0"/>
                </a:cubicBezTo>
                <a:cubicBezTo>
                  <a:pt x="818882" y="-16513"/>
                  <a:pt x="990327" y="-19850"/>
                  <a:pt x="1232747" y="0"/>
                </a:cubicBezTo>
                <a:cubicBezTo>
                  <a:pt x="1475167" y="19850"/>
                  <a:pt x="1779141" y="18937"/>
                  <a:pt x="2032000" y="0"/>
                </a:cubicBezTo>
                <a:cubicBezTo>
                  <a:pt x="2284859" y="-18937"/>
                  <a:pt x="2482423" y="18716"/>
                  <a:pt x="2831253" y="0"/>
                </a:cubicBezTo>
                <a:cubicBezTo>
                  <a:pt x="3180083" y="-18716"/>
                  <a:pt x="3279444" y="-19008"/>
                  <a:pt x="3630507" y="0"/>
                </a:cubicBezTo>
                <a:cubicBezTo>
                  <a:pt x="3981570" y="19008"/>
                  <a:pt x="4221773" y="-22406"/>
                  <a:pt x="4551680" y="0"/>
                </a:cubicBezTo>
                <a:cubicBezTo>
                  <a:pt x="4881587" y="22406"/>
                  <a:pt x="4985781" y="-6950"/>
                  <a:pt x="5229013" y="0"/>
                </a:cubicBezTo>
                <a:cubicBezTo>
                  <a:pt x="5472245" y="6950"/>
                  <a:pt x="5794236" y="34729"/>
                  <a:pt x="6028267" y="0"/>
                </a:cubicBezTo>
                <a:cubicBezTo>
                  <a:pt x="6262298" y="-34729"/>
                  <a:pt x="6423853" y="8364"/>
                  <a:pt x="6705600" y="0"/>
                </a:cubicBezTo>
                <a:cubicBezTo>
                  <a:pt x="6987347" y="-8364"/>
                  <a:pt x="7150003" y="-30343"/>
                  <a:pt x="7382933" y="0"/>
                </a:cubicBezTo>
                <a:cubicBezTo>
                  <a:pt x="7615863" y="30343"/>
                  <a:pt x="7722419" y="-31625"/>
                  <a:pt x="8060267" y="0"/>
                </a:cubicBezTo>
                <a:cubicBezTo>
                  <a:pt x="8398115" y="31625"/>
                  <a:pt x="8295903" y="6403"/>
                  <a:pt x="8371840" y="0"/>
                </a:cubicBezTo>
                <a:cubicBezTo>
                  <a:pt x="8447777" y="-6403"/>
                  <a:pt x="8934706" y="6082"/>
                  <a:pt x="9171093" y="0"/>
                </a:cubicBezTo>
                <a:cubicBezTo>
                  <a:pt x="9407480" y="-6082"/>
                  <a:pt x="9414835" y="-13904"/>
                  <a:pt x="9482667" y="0"/>
                </a:cubicBezTo>
                <a:cubicBezTo>
                  <a:pt x="9550499" y="13904"/>
                  <a:pt x="9833449" y="10376"/>
                  <a:pt x="10160000" y="0"/>
                </a:cubicBezTo>
                <a:cubicBezTo>
                  <a:pt x="10486551" y="-10376"/>
                  <a:pt x="10788318" y="41749"/>
                  <a:pt x="11081173" y="0"/>
                </a:cubicBezTo>
                <a:cubicBezTo>
                  <a:pt x="11374028" y="-41749"/>
                  <a:pt x="11881058" y="32511"/>
                  <a:pt x="12192000" y="0"/>
                </a:cubicBezTo>
                <a:cubicBezTo>
                  <a:pt x="12174620" y="152546"/>
                  <a:pt x="12187359" y="366782"/>
                  <a:pt x="12192000" y="556396"/>
                </a:cubicBezTo>
                <a:cubicBezTo>
                  <a:pt x="12196641" y="746010"/>
                  <a:pt x="12209545" y="841219"/>
                  <a:pt x="12192000" y="1048592"/>
                </a:cubicBezTo>
                <a:cubicBezTo>
                  <a:pt x="12174455" y="1255965"/>
                  <a:pt x="12177383" y="1407483"/>
                  <a:pt x="12192000" y="1540788"/>
                </a:cubicBezTo>
                <a:cubicBezTo>
                  <a:pt x="12206617" y="1674093"/>
                  <a:pt x="12218727" y="1967086"/>
                  <a:pt x="12192000" y="2139984"/>
                </a:cubicBezTo>
                <a:cubicBezTo>
                  <a:pt x="11911742" y="2106817"/>
                  <a:pt x="11831515" y="2163398"/>
                  <a:pt x="11514667" y="2139984"/>
                </a:cubicBezTo>
                <a:cubicBezTo>
                  <a:pt x="11197819" y="2116570"/>
                  <a:pt x="11003007" y="2144879"/>
                  <a:pt x="10593493" y="2139984"/>
                </a:cubicBezTo>
                <a:cubicBezTo>
                  <a:pt x="10183979" y="2135089"/>
                  <a:pt x="10203925" y="2138097"/>
                  <a:pt x="9916160" y="2139984"/>
                </a:cubicBezTo>
                <a:cubicBezTo>
                  <a:pt x="9628395" y="2141871"/>
                  <a:pt x="9226770" y="2096088"/>
                  <a:pt x="8994987" y="2139984"/>
                </a:cubicBezTo>
                <a:cubicBezTo>
                  <a:pt x="8763204" y="2183880"/>
                  <a:pt x="8629657" y="2136133"/>
                  <a:pt x="8317653" y="2139984"/>
                </a:cubicBezTo>
                <a:cubicBezTo>
                  <a:pt x="8005649" y="2143835"/>
                  <a:pt x="7811168" y="2168548"/>
                  <a:pt x="7518400" y="2139984"/>
                </a:cubicBezTo>
                <a:cubicBezTo>
                  <a:pt x="7225632" y="2111420"/>
                  <a:pt x="7301934" y="2143991"/>
                  <a:pt x="7206827" y="2139984"/>
                </a:cubicBezTo>
                <a:cubicBezTo>
                  <a:pt x="7111720" y="2135977"/>
                  <a:pt x="6552841" y="2124665"/>
                  <a:pt x="6285653" y="2139984"/>
                </a:cubicBezTo>
                <a:cubicBezTo>
                  <a:pt x="6018465" y="2155303"/>
                  <a:pt x="5883160" y="2148217"/>
                  <a:pt x="5730240" y="2139984"/>
                </a:cubicBezTo>
                <a:cubicBezTo>
                  <a:pt x="5577320" y="2131751"/>
                  <a:pt x="5185093" y="2133131"/>
                  <a:pt x="4930987" y="2139984"/>
                </a:cubicBezTo>
                <a:cubicBezTo>
                  <a:pt x="4676881" y="2146837"/>
                  <a:pt x="4703777" y="2144408"/>
                  <a:pt x="4619413" y="2139984"/>
                </a:cubicBezTo>
                <a:cubicBezTo>
                  <a:pt x="4535049" y="2135560"/>
                  <a:pt x="4131941" y="2112121"/>
                  <a:pt x="3698240" y="2139984"/>
                </a:cubicBezTo>
                <a:cubicBezTo>
                  <a:pt x="3264539" y="2167847"/>
                  <a:pt x="3391155" y="2164023"/>
                  <a:pt x="3142827" y="2139984"/>
                </a:cubicBezTo>
                <a:cubicBezTo>
                  <a:pt x="2894499" y="2115945"/>
                  <a:pt x="2733180" y="2123092"/>
                  <a:pt x="2465493" y="2139984"/>
                </a:cubicBezTo>
                <a:cubicBezTo>
                  <a:pt x="2197806" y="2156876"/>
                  <a:pt x="2143673" y="2125940"/>
                  <a:pt x="2032000" y="2139984"/>
                </a:cubicBezTo>
                <a:cubicBezTo>
                  <a:pt x="1920327" y="2154028"/>
                  <a:pt x="1423046" y="2172742"/>
                  <a:pt x="1232747" y="2139984"/>
                </a:cubicBezTo>
                <a:cubicBezTo>
                  <a:pt x="1042448" y="2107226"/>
                  <a:pt x="515618" y="2171609"/>
                  <a:pt x="0" y="2139984"/>
                </a:cubicBezTo>
                <a:cubicBezTo>
                  <a:pt x="6296" y="2022878"/>
                  <a:pt x="-19101" y="1871512"/>
                  <a:pt x="0" y="1626388"/>
                </a:cubicBezTo>
                <a:cubicBezTo>
                  <a:pt x="19101" y="1381264"/>
                  <a:pt x="-682" y="1322674"/>
                  <a:pt x="0" y="1155591"/>
                </a:cubicBezTo>
                <a:cubicBezTo>
                  <a:pt x="682" y="988508"/>
                  <a:pt x="-12863" y="838641"/>
                  <a:pt x="0" y="599196"/>
                </a:cubicBezTo>
                <a:cubicBezTo>
                  <a:pt x="12863" y="359751"/>
                  <a:pt x="-19073" y="151541"/>
                  <a:pt x="0" y="0"/>
                </a:cubicBezTo>
                <a:close/>
              </a:path>
              <a:path w="12192000" h="2139984"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91964" y="208697"/>
                  <a:pt x="12173328" y="388617"/>
                  <a:pt x="12192000" y="534996"/>
                </a:cubicBezTo>
                <a:cubicBezTo>
                  <a:pt x="12210672" y="681375"/>
                  <a:pt x="12188390" y="873272"/>
                  <a:pt x="12192000" y="1091392"/>
                </a:cubicBezTo>
                <a:cubicBezTo>
                  <a:pt x="12195610" y="1309512"/>
                  <a:pt x="12192486" y="1436410"/>
                  <a:pt x="12192000" y="1562188"/>
                </a:cubicBezTo>
                <a:cubicBezTo>
                  <a:pt x="12191514" y="1687966"/>
                  <a:pt x="12182021" y="2000581"/>
                  <a:pt x="12192000" y="2139984"/>
                </a:cubicBezTo>
                <a:cubicBezTo>
                  <a:pt x="11915499" y="2135696"/>
                  <a:pt x="11674417" y="2174211"/>
                  <a:pt x="11392747" y="2139984"/>
                </a:cubicBezTo>
                <a:cubicBezTo>
                  <a:pt x="11111077" y="2105757"/>
                  <a:pt x="11108667" y="2158801"/>
                  <a:pt x="10959253" y="2139984"/>
                </a:cubicBezTo>
                <a:cubicBezTo>
                  <a:pt x="10809839" y="2121167"/>
                  <a:pt x="10445967" y="2136479"/>
                  <a:pt x="10281920" y="2139984"/>
                </a:cubicBezTo>
                <a:cubicBezTo>
                  <a:pt x="10117873" y="2143489"/>
                  <a:pt x="10107056" y="2139781"/>
                  <a:pt x="9970347" y="2139984"/>
                </a:cubicBezTo>
                <a:cubicBezTo>
                  <a:pt x="9833638" y="2140187"/>
                  <a:pt x="9781777" y="2155427"/>
                  <a:pt x="9658773" y="2139984"/>
                </a:cubicBezTo>
                <a:cubicBezTo>
                  <a:pt x="9535769" y="2124541"/>
                  <a:pt x="9127462" y="2166452"/>
                  <a:pt x="8981440" y="2139984"/>
                </a:cubicBezTo>
                <a:cubicBezTo>
                  <a:pt x="8835418" y="2113516"/>
                  <a:pt x="8676725" y="2121443"/>
                  <a:pt x="8547947" y="2139984"/>
                </a:cubicBezTo>
                <a:cubicBezTo>
                  <a:pt x="8419169" y="2158525"/>
                  <a:pt x="7973428" y="2135479"/>
                  <a:pt x="7748693" y="2139984"/>
                </a:cubicBezTo>
                <a:cubicBezTo>
                  <a:pt x="7523958" y="2144489"/>
                  <a:pt x="7427864" y="2148500"/>
                  <a:pt x="7315200" y="2139984"/>
                </a:cubicBezTo>
                <a:cubicBezTo>
                  <a:pt x="7202536" y="2131468"/>
                  <a:pt x="6814035" y="2169831"/>
                  <a:pt x="6515947" y="2139984"/>
                </a:cubicBezTo>
                <a:cubicBezTo>
                  <a:pt x="6217859" y="2110137"/>
                  <a:pt x="6311449" y="2139293"/>
                  <a:pt x="6204373" y="2139984"/>
                </a:cubicBezTo>
                <a:cubicBezTo>
                  <a:pt x="6097297" y="2140675"/>
                  <a:pt x="5787654" y="2137958"/>
                  <a:pt x="5405120" y="2139984"/>
                </a:cubicBezTo>
                <a:cubicBezTo>
                  <a:pt x="5022586" y="2142010"/>
                  <a:pt x="5145127" y="2146525"/>
                  <a:pt x="4971627" y="2139984"/>
                </a:cubicBezTo>
                <a:cubicBezTo>
                  <a:pt x="4798127" y="2133443"/>
                  <a:pt x="4778942" y="2130072"/>
                  <a:pt x="4660053" y="2139984"/>
                </a:cubicBezTo>
                <a:cubicBezTo>
                  <a:pt x="4541164" y="2149896"/>
                  <a:pt x="4378483" y="2135006"/>
                  <a:pt x="4226560" y="2139984"/>
                </a:cubicBezTo>
                <a:cubicBezTo>
                  <a:pt x="4074637" y="2144962"/>
                  <a:pt x="3612466" y="2147505"/>
                  <a:pt x="3427307" y="2139984"/>
                </a:cubicBezTo>
                <a:cubicBezTo>
                  <a:pt x="3242148" y="2132463"/>
                  <a:pt x="3186769" y="2135230"/>
                  <a:pt x="2993813" y="2139984"/>
                </a:cubicBezTo>
                <a:cubicBezTo>
                  <a:pt x="2800857" y="2144738"/>
                  <a:pt x="2799400" y="2139420"/>
                  <a:pt x="2682240" y="2139984"/>
                </a:cubicBezTo>
                <a:cubicBezTo>
                  <a:pt x="2565080" y="2140548"/>
                  <a:pt x="2398792" y="2128303"/>
                  <a:pt x="2248747" y="2139984"/>
                </a:cubicBezTo>
                <a:cubicBezTo>
                  <a:pt x="2098702" y="2151665"/>
                  <a:pt x="1924829" y="2152755"/>
                  <a:pt x="1693333" y="2139984"/>
                </a:cubicBezTo>
                <a:cubicBezTo>
                  <a:pt x="1461837" y="2127213"/>
                  <a:pt x="1333899" y="2141723"/>
                  <a:pt x="1016000" y="2139984"/>
                </a:cubicBezTo>
                <a:cubicBezTo>
                  <a:pt x="698101" y="2138245"/>
                  <a:pt x="753680" y="2123062"/>
                  <a:pt x="582507" y="2139984"/>
                </a:cubicBezTo>
                <a:cubicBezTo>
                  <a:pt x="411334" y="2156906"/>
                  <a:pt x="185737" y="2158426"/>
                  <a:pt x="0" y="2139984"/>
                </a:cubicBezTo>
                <a:cubicBezTo>
                  <a:pt x="-10649" y="1962466"/>
                  <a:pt x="-25360" y="1822649"/>
                  <a:pt x="0" y="1604988"/>
                </a:cubicBezTo>
                <a:cubicBezTo>
                  <a:pt x="25360" y="1387327"/>
                  <a:pt x="-15192" y="1302617"/>
                  <a:pt x="0" y="1069992"/>
                </a:cubicBezTo>
                <a:cubicBezTo>
                  <a:pt x="15192" y="837367"/>
                  <a:pt x="-19265" y="787909"/>
                  <a:pt x="0" y="534996"/>
                </a:cubicBezTo>
                <a:cubicBezTo>
                  <a:pt x="19265" y="282083"/>
                  <a:pt x="573" y="176147"/>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E17537B-EEDA-2111-3E92-FDB935934616}"/>
              </a:ext>
            </a:extLst>
          </p:cNvPr>
          <p:cNvSpPr txBox="1">
            <a:spLocks/>
          </p:cNvSpPr>
          <p:nvPr/>
        </p:nvSpPr>
        <p:spPr>
          <a:xfrm>
            <a:off x="5841327" y="0"/>
            <a:ext cx="6350672" cy="80318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4000"/>
              </a:lnSpc>
            </a:pPr>
            <a:r>
              <a:rPr lang="en-US" sz="4000" b="1">
                <a:solidFill>
                  <a:schemeClr val="tx1">
                    <a:lumMod val="75000"/>
                    <a:lumOff val="25000"/>
                  </a:schemeClr>
                </a:solidFill>
                <a:latin typeface="Cutive" pitchFamily="2" charset="0"/>
              </a:rPr>
              <a:t>Additional Versions</a:t>
            </a:r>
          </a:p>
        </p:txBody>
      </p:sp>
      <p:pic>
        <p:nvPicPr>
          <p:cNvPr id="11" name="Picture 10">
            <a:extLst>
              <a:ext uri="{FF2B5EF4-FFF2-40B4-BE49-F238E27FC236}">
                <a16:creationId xmlns:a16="http://schemas.microsoft.com/office/drawing/2014/main" id="{5F9D6275-52B8-D3B6-68FE-42553D91A4AA}"/>
              </a:ext>
            </a:extLst>
          </p:cNvPr>
          <p:cNvPicPr>
            <a:picLocks noChangeAspect="1"/>
          </p:cNvPicPr>
          <p:nvPr/>
        </p:nvPicPr>
        <p:blipFill>
          <a:blip r:embed="rId4"/>
          <a:stretch>
            <a:fillRect/>
          </a:stretch>
        </p:blipFill>
        <p:spPr>
          <a:xfrm>
            <a:off x="5210432" y="1882969"/>
            <a:ext cx="6981568" cy="5065058"/>
          </a:xfrm>
          <a:prstGeom prst="rect">
            <a:avLst/>
          </a:prstGeom>
        </p:spPr>
      </p:pic>
      <p:pic>
        <p:nvPicPr>
          <p:cNvPr id="13" name="Picture 12">
            <a:extLst>
              <a:ext uri="{FF2B5EF4-FFF2-40B4-BE49-F238E27FC236}">
                <a16:creationId xmlns:a16="http://schemas.microsoft.com/office/drawing/2014/main" id="{E9AB81C4-5132-EF1F-CFF4-7579DA7D455C}"/>
              </a:ext>
            </a:extLst>
          </p:cNvPr>
          <p:cNvPicPr>
            <a:picLocks noChangeAspect="1"/>
          </p:cNvPicPr>
          <p:nvPr/>
        </p:nvPicPr>
        <p:blipFill>
          <a:blip r:embed="rId5"/>
          <a:stretch>
            <a:fillRect/>
          </a:stretch>
        </p:blipFill>
        <p:spPr>
          <a:xfrm>
            <a:off x="-358425" y="-149366"/>
            <a:ext cx="6199752" cy="4497859"/>
          </a:xfrm>
          <a:prstGeom prst="rect">
            <a:avLst/>
          </a:prstGeom>
        </p:spPr>
      </p:pic>
      <p:sp>
        <p:nvSpPr>
          <p:cNvPr id="2" name="First Day…">
            <a:extLst>
              <a:ext uri="{FF2B5EF4-FFF2-40B4-BE49-F238E27FC236}">
                <a16:creationId xmlns:a16="http://schemas.microsoft.com/office/drawing/2014/main" id="{1795E3DF-7905-2C89-117B-72785AAAE76C}"/>
              </a:ext>
            </a:extLst>
          </p:cNvPr>
          <p:cNvSpPr/>
          <p:nvPr/>
        </p:nvSpPr>
        <p:spPr>
          <a:xfrm>
            <a:off x="6677785" y="803189"/>
            <a:ext cx="4677755" cy="718145"/>
          </a:xfrm>
          <a:prstGeom prst="rect">
            <a:avLst/>
          </a:prstGeom>
          <a:solidFill>
            <a:srgbClr val="7030A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sym typeface="Wingdings" pitchFamily="2" charset="2"/>
              </a:rPr>
              <a:t> </a:t>
            </a:r>
            <a:r>
              <a:rPr lang="en-CA" sz="4000" b="1">
                <a:solidFill>
                  <a:schemeClr val="bg1"/>
                </a:solidFill>
                <a:latin typeface="BioRhyme" pitchFamily="2" charset="77"/>
                <a:ea typeface="+mj-ea"/>
                <a:cs typeface="+mj-cs"/>
              </a:rPr>
              <a:t>Feeding Futures</a:t>
            </a:r>
            <a:endParaRPr sz="4000" b="1">
              <a:solidFill>
                <a:schemeClr val="bg1"/>
              </a:solidFill>
              <a:latin typeface="BioRhyme" pitchFamily="2" charset="77"/>
              <a:ea typeface="+mj-ea"/>
              <a:cs typeface="+mj-cs"/>
            </a:endParaRPr>
          </a:p>
        </p:txBody>
      </p:sp>
      <p:sp>
        <p:nvSpPr>
          <p:cNvPr id="3" name="First Day…">
            <a:extLst>
              <a:ext uri="{FF2B5EF4-FFF2-40B4-BE49-F238E27FC236}">
                <a16:creationId xmlns:a16="http://schemas.microsoft.com/office/drawing/2014/main" id="{8AE73DA2-5C2F-7BD3-5DB6-61644D45313B}"/>
              </a:ext>
            </a:extLst>
          </p:cNvPr>
          <p:cNvSpPr/>
          <p:nvPr/>
        </p:nvSpPr>
        <p:spPr>
          <a:xfrm>
            <a:off x="266338" y="5289187"/>
            <a:ext cx="4677755" cy="718145"/>
          </a:xfrm>
          <a:prstGeom prst="rect">
            <a:avLst/>
          </a:prstGeom>
          <a:solidFill>
            <a:schemeClr val="accent4">
              <a:lumMod val="5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CIHR Study </a:t>
            </a:r>
            <a:r>
              <a:rPr lang="en-CA" sz="4000" b="1">
                <a:solidFill>
                  <a:schemeClr val="bg1"/>
                </a:solidFill>
                <a:latin typeface="BioRhyme" pitchFamily="2" charset="77"/>
                <a:ea typeface="+mj-ea"/>
                <a:cs typeface="+mj-cs"/>
                <a:sym typeface="Wingdings" pitchFamily="2" charset="2"/>
              </a:rPr>
              <a:t></a:t>
            </a:r>
            <a:endParaRPr sz="4000" b="1">
              <a:solidFill>
                <a:schemeClr val="bg1"/>
              </a:solidFill>
              <a:latin typeface="BioRhyme" pitchFamily="2" charset="77"/>
              <a:ea typeface="+mj-ea"/>
              <a:cs typeface="+mj-cs"/>
            </a:endParaRPr>
          </a:p>
        </p:txBody>
      </p:sp>
    </p:spTree>
    <p:extLst>
      <p:ext uri="{BB962C8B-B14F-4D97-AF65-F5344CB8AC3E}">
        <p14:creationId xmlns:p14="http://schemas.microsoft.com/office/powerpoint/2010/main" val="3825238935"/>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standing next to a salad&#10;&#10;Description automatically generated">
            <a:extLst>
              <a:ext uri="{FF2B5EF4-FFF2-40B4-BE49-F238E27FC236}">
                <a16:creationId xmlns:a16="http://schemas.microsoft.com/office/drawing/2014/main" id="{7E242F6B-C81C-8147-A10D-207C8E558B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94" y="1900124"/>
            <a:ext cx="12192000" cy="4957876"/>
          </a:xfrm>
          <a:prstGeom prst="rect">
            <a:avLst/>
          </a:prstGeom>
        </p:spPr>
      </p:pic>
      <p:grpSp>
        <p:nvGrpSpPr>
          <p:cNvPr id="5" name="Group 4">
            <a:extLst>
              <a:ext uri="{FF2B5EF4-FFF2-40B4-BE49-F238E27FC236}">
                <a16:creationId xmlns:a16="http://schemas.microsoft.com/office/drawing/2014/main" id="{F87CF153-2F52-3440-9796-CEC48AF67B51}"/>
              </a:ext>
            </a:extLst>
          </p:cNvPr>
          <p:cNvGrpSpPr/>
          <p:nvPr/>
        </p:nvGrpSpPr>
        <p:grpSpPr>
          <a:xfrm>
            <a:off x="-26894" y="1417821"/>
            <a:ext cx="12245787" cy="2004710"/>
            <a:chOff x="-25400" y="1447800"/>
            <a:chExt cx="12245787" cy="2004710"/>
          </a:xfrm>
        </p:grpSpPr>
        <p:sp>
          <p:nvSpPr>
            <p:cNvPr id="9" name="Rectangle 8">
              <a:extLst>
                <a:ext uri="{FF2B5EF4-FFF2-40B4-BE49-F238E27FC236}">
                  <a16:creationId xmlns:a16="http://schemas.microsoft.com/office/drawing/2014/main" id="{38C6BE3D-A689-C549-9CCC-3AD360035150}"/>
                </a:ext>
              </a:extLst>
            </p:cNvPr>
            <p:cNvSpPr/>
            <p:nvPr/>
          </p:nvSpPr>
          <p:spPr>
            <a:xfrm>
              <a:off x="0" y="1447800"/>
              <a:ext cx="12192000" cy="1981200"/>
            </a:xfrm>
            <a:prstGeom prst="rect">
              <a:avLst/>
            </a:prstGeom>
            <a:solidFill>
              <a:srgbClr val="F2EE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00E51E-0CE8-CF44-B45F-D6404D806903}"/>
                </a:ext>
              </a:extLst>
            </p:cNvPr>
            <p:cNvSpPr/>
            <p:nvPr/>
          </p:nvSpPr>
          <p:spPr>
            <a:xfrm rot="5400000">
              <a:off x="6061832" y="-2706045"/>
              <a:ext cx="71323" cy="12245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C668B498-CDD0-1D45-9160-8A8860F2201B}"/>
              </a:ext>
            </a:extLst>
          </p:cNvPr>
          <p:cNvSpPr>
            <a:spLocks noGrp="1"/>
          </p:cNvSpPr>
          <p:nvPr>
            <p:ph type="subTitle" idx="1"/>
          </p:nvPr>
        </p:nvSpPr>
        <p:spPr>
          <a:xfrm>
            <a:off x="1206500" y="2020842"/>
            <a:ext cx="7960396" cy="1091658"/>
          </a:xfrm>
        </p:spPr>
        <p:txBody>
          <a:bodyPr>
            <a:noAutofit/>
          </a:bodyPr>
          <a:lstStyle/>
          <a:p>
            <a:pPr algn="l"/>
            <a:r>
              <a:rPr lang="en-US" sz="4000">
                <a:solidFill>
                  <a:schemeClr val="tx1">
                    <a:lumMod val="75000"/>
                    <a:lumOff val="25000"/>
                  </a:schemeClr>
                </a:solidFill>
                <a:latin typeface="Cutive" pitchFamily="2" charset="0"/>
                <a:ea typeface="BioRhyme" pitchFamily="2" charset="77"/>
              </a:rPr>
              <a:t>Administering the Farmers’ Market Nutrition Coupon Program</a:t>
            </a:r>
          </a:p>
        </p:txBody>
      </p:sp>
      <p:pic>
        <p:nvPicPr>
          <p:cNvPr id="10" name="Picture 9">
            <a:extLst>
              <a:ext uri="{FF2B5EF4-FFF2-40B4-BE49-F238E27FC236}">
                <a16:creationId xmlns:a16="http://schemas.microsoft.com/office/drawing/2014/main" id="{E151EB99-41C3-184B-B170-DD06CB002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9659" y="222810"/>
            <a:ext cx="3079274" cy="2573190"/>
          </a:xfrm>
          <a:prstGeom prst="rect">
            <a:avLst/>
          </a:prstGeom>
        </p:spPr>
      </p:pic>
      <p:sp>
        <p:nvSpPr>
          <p:cNvPr id="11" name="TextBox 10">
            <a:extLst>
              <a:ext uri="{FF2B5EF4-FFF2-40B4-BE49-F238E27FC236}">
                <a16:creationId xmlns:a16="http://schemas.microsoft.com/office/drawing/2014/main" id="{EC7FDC70-AC59-474C-A674-E4868D133DA6}"/>
              </a:ext>
            </a:extLst>
          </p:cNvPr>
          <p:cNvSpPr txBox="1"/>
          <p:nvPr/>
        </p:nvSpPr>
        <p:spPr>
          <a:xfrm>
            <a:off x="160741" y="6272019"/>
            <a:ext cx="2417359" cy="461665"/>
          </a:xfrm>
          <a:prstGeom prst="rect">
            <a:avLst/>
          </a:prstGeom>
          <a:noFill/>
        </p:spPr>
        <p:txBody>
          <a:bodyPr wrap="square" rtlCol="0">
            <a:spAutoFit/>
          </a:bodyPr>
          <a:lstStyle/>
          <a:p>
            <a:r>
              <a:rPr lang="en-US" sz="1200">
                <a:solidFill>
                  <a:schemeClr val="bg1"/>
                </a:solidFill>
                <a:latin typeface="Montserrat" pitchFamily="2" charset="77"/>
              </a:rPr>
              <a:t>Credit: BC Farmers’ Market Trail &amp; Thomas </a:t>
            </a:r>
            <a:r>
              <a:rPr lang="en-US" sz="1200" err="1">
                <a:solidFill>
                  <a:schemeClr val="bg1"/>
                </a:solidFill>
                <a:latin typeface="Montserrat" pitchFamily="2" charset="77"/>
              </a:rPr>
              <a:t>Nowaczynski</a:t>
            </a:r>
            <a:endParaRPr lang="en-US" sz="1200">
              <a:solidFill>
                <a:schemeClr val="bg1"/>
              </a:solidFill>
              <a:latin typeface="Montserrat" pitchFamily="2" charset="77"/>
            </a:endParaRPr>
          </a:p>
        </p:txBody>
      </p:sp>
    </p:spTree>
    <p:extLst>
      <p:ext uri="{BB962C8B-B14F-4D97-AF65-F5344CB8AC3E}">
        <p14:creationId xmlns:p14="http://schemas.microsoft.com/office/powerpoint/2010/main" val="2426517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0AE45"/>
        </a:solid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DD6C07F0-DA26-104C-9540-9D450CFED4AC}"/>
              </a:ext>
            </a:extLst>
          </p:cNvPr>
          <p:cNvSpPr txBox="1">
            <a:spLocks/>
          </p:cNvSpPr>
          <p:nvPr/>
        </p:nvSpPr>
        <p:spPr>
          <a:xfrm>
            <a:off x="1485900" y="1999405"/>
            <a:ext cx="7091570" cy="43914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lnSpc>
                <a:spcPct val="150000"/>
              </a:lnSpc>
              <a:defRPr/>
            </a:pPr>
            <a:r>
              <a:rPr lang="en-US" sz="2600">
                <a:solidFill>
                  <a:prstClr val="white"/>
                </a:solidFill>
                <a:latin typeface="Montserrat" pitchFamily="2" charset="77"/>
              </a:rPr>
              <a:t>Farmers Markets Administration</a:t>
            </a:r>
          </a:p>
          <a:p>
            <a:pPr lvl="0" algn="l">
              <a:lnSpc>
                <a:spcPct val="150000"/>
              </a:lnSpc>
              <a:defRPr/>
            </a:pPr>
            <a:r>
              <a:rPr lang="en-US" sz="2600">
                <a:solidFill>
                  <a:prstClr val="white"/>
                </a:solidFill>
                <a:latin typeface="Montserrat" pitchFamily="2" charset="77"/>
              </a:rPr>
              <a:t>Community Partner Administration</a:t>
            </a:r>
          </a:p>
          <a:p>
            <a:pPr lvl="0" algn="l">
              <a:lnSpc>
                <a:spcPct val="150000"/>
              </a:lnSpc>
              <a:defRPr/>
            </a:pPr>
            <a:r>
              <a:rPr lang="en-US" sz="2600">
                <a:solidFill>
                  <a:prstClr val="white"/>
                </a:solidFill>
                <a:latin typeface="Montserrat" pitchFamily="2" charset="77"/>
              </a:rPr>
              <a:t>Reporting</a:t>
            </a:r>
          </a:p>
          <a:p>
            <a:pPr lvl="0" algn="l">
              <a:lnSpc>
                <a:spcPct val="150000"/>
              </a:lnSpc>
              <a:defRPr/>
            </a:pPr>
            <a:r>
              <a:rPr lang="en-US" sz="2600">
                <a:solidFill>
                  <a:prstClr val="white"/>
                </a:solidFill>
                <a:latin typeface="Montserrat" pitchFamily="2" charset="77"/>
              </a:rPr>
              <a:t>Tools &amp; Resources</a:t>
            </a:r>
          </a:p>
        </p:txBody>
      </p:sp>
      <p:sp>
        <p:nvSpPr>
          <p:cNvPr id="7" name="Title 1">
            <a:extLst>
              <a:ext uri="{FF2B5EF4-FFF2-40B4-BE49-F238E27FC236}">
                <a16:creationId xmlns:a16="http://schemas.microsoft.com/office/drawing/2014/main" id="{276AF25E-81A2-4246-84DF-3000B7C88D42}"/>
              </a:ext>
            </a:extLst>
          </p:cNvPr>
          <p:cNvSpPr>
            <a:spLocks noGrp="1"/>
          </p:cNvSpPr>
          <p:nvPr>
            <p:ph type="ctrTitle"/>
          </p:nvPr>
        </p:nvSpPr>
        <p:spPr>
          <a:xfrm>
            <a:off x="1485900" y="791340"/>
            <a:ext cx="5840505" cy="924062"/>
          </a:xfrm>
        </p:spPr>
        <p:txBody>
          <a:bodyPr>
            <a:noAutofit/>
          </a:bodyPr>
          <a:lstStyle/>
          <a:p>
            <a:pPr algn="l"/>
            <a:r>
              <a:rPr lang="en-US" sz="4000" b="1">
                <a:solidFill>
                  <a:schemeClr val="bg1"/>
                </a:solidFill>
                <a:latin typeface="Cutive" pitchFamily="2" charset="0"/>
              </a:rPr>
              <a:t>Topics</a:t>
            </a:r>
          </a:p>
        </p:txBody>
      </p:sp>
      <p:pic>
        <p:nvPicPr>
          <p:cNvPr id="4" name="Picture 3" descr="A bunch of vegetables on display&#10;&#10;Description automatically generated">
            <a:extLst>
              <a:ext uri="{FF2B5EF4-FFF2-40B4-BE49-F238E27FC236}">
                <a16:creationId xmlns:a16="http://schemas.microsoft.com/office/drawing/2014/main" id="{6FD59853-4042-4D44-9C86-5B80CE01CC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664"/>
          <a:stretch/>
        </p:blipFill>
        <p:spPr>
          <a:xfrm>
            <a:off x="8851900" y="0"/>
            <a:ext cx="3327400" cy="6910754"/>
          </a:xfrm>
          <a:prstGeom prst="rect">
            <a:avLst/>
          </a:prstGeom>
        </p:spPr>
      </p:pic>
      <p:sp>
        <p:nvSpPr>
          <p:cNvPr id="8" name="TextBox 7">
            <a:extLst>
              <a:ext uri="{FF2B5EF4-FFF2-40B4-BE49-F238E27FC236}">
                <a16:creationId xmlns:a16="http://schemas.microsoft.com/office/drawing/2014/main" id="{D41E1849-6F22-F843-8D10-D08D3DE75DBD}"/>
              </a:ext>
            </a:extLst>
          </p:cNvPr>
          <p:cNvSpPr txBox="1"/>
          <p:nvPr/>
        </p:nvSpPr>
        <p:spPr>
          <a:xfrm>
            <a:off x="9634941" y="6284719"/>
            <a:ext cx="241735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 &amp; Nathaniel Martin</a:t>
            </a:r>
          </a:p>
        </p:txBody>
      </p:sp>
      <p:sp>
        <p:nvSpPr>
          <p:cNvPr id="9" name="Rectangle 8">
            <a:extLst>
              <a:ext uri="{FF2B5EF4-FFF2-40B4-BE49-F238E27FC236}">
                <a16:creationId xmlns:a16="http://schemas.microsoft.com/office/drawing/2014/main" id="{853DA7C5-2E99-C64D-8268-17CD0AC3165F}"/>
              </a:ext>
            </a:extLst>
          </p:cNvPr>
          <p:cNvSpPr/>
          <p:nvPr/>
        </p:nvSpPr>
        <p:spPr>
          <a:xfrm>
            <a:off x="8768974" y="-12700"/>
            <a:ext cx="82926" cy="68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305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0" y="0"/>
            <a:ext cx="12192000" cy="1588247"/>
          </a:xfrm>
          <a:custGeom>
            <a:avLst/>
            <a:gdLst>
              <a:gd name="connsiteX0" fmla="*/ 0 w 12192000"/>
              <a:gd name="connsiteY0" fmla="*/ 0 h 1588247"/>
              <a:gd name="connsiteX1" fmla="*/ 677333 w 12192000"/>
              <a:gd name="connsiteY1" fmla="*/ 0 h 1588247"/>
              <a:gd name="connsiteX2" fmla="*/ 1232747 w 12192000"/>
              <a:gd name="connsiteY2" fmla="*/ 0 h 1588247"/>
              <a:gd name="connsiteX3" fmla="*/ 1788160 w 12192000"/>
              <a:gd name="connsiteY3" fmla="*/ 0 h 1588247"/>
              <a:gd name="connsiteX4" fmla="*/ 2465493 w 12192000"/>
              <a:gd name="connsiteY4" fmla="*/ 0 h 1588247"/>
              <a:gd name="connsiteX5" fmla="*/ 3264747 w 12192000"/>
              <a:gd name="connsiteY5" fmla="*/ 0 h 1588247"/>
              <a:gd name="connsiteX6" fmla="*/ 4064000 w 12192000"/>
              <a:gd name="connsiteY6" fmla="*/ 0 h 1588247"/>
              <a:gd name="connsiteX7" fmla="*/ 4863253 w 12192000"/>
              <a:gd name="connsiteY7" fmla="*/ 0 h 1588247"/>
              <a:gd name="connsiteX8" fmla="*/ 5784427 w 12192000"/>
              <a:gd name="connsiteY8" fmla="*/ 0 h 1588247"/>
              <a:gd name="connsiteX9" fmla="*/ 6461760 w 12192000"/>
              <a:gd name="connsiteY9" fmla="*/ 0 h 1588247"/>
              <a:gd name="connsiteX10" fmla="*/ 7261013 w 12192000"/>
              <a:gd name="connsiteY10" fmla="*/ 0 h 1588247"/>
              <a:gd name="connsiteX11" fmla="*/ 7938347 w 12192000"/>
              <a:gd name="connsiteY11" fmla="*/ 0 h 1588247"/>
              <a:gd name="connsiteX12" fmla="*/ 8615680 w 12192000"/>
              <a:gd name="connsiteY12" fmla="*/ 0 h 1588247"/>
              <a:gd name="connsiteX13" fmla="*/ 9293013 w 12192000"/>
              <a:gd name="connsiteY13" fmla="*/ 0 h 1588247"/>
              <a:gd name="connsiteX14" fmla="*/ 9604587 w 12192000"/>
              <a:gd name="connsiteY14" fmla="*/ 0 h 1588247"/>
              <a:gd name="connsiteX15" fmla="*/ 10403840 w 12192000"/>
              <a:gd name="connsiteY15" fmla="*/ 0 h 1588247"/>
              <a:gd name="connsiteX16" fmla="*/ 10715413 w 12192000"/>
              <a:gd name="connsiteY16" fmla="*/ 0 h 1588247"/>
              <a:gd name="connsiteX17" fmla="*/ 11392747 w 12192000"/>
              <a:gd name="connsiteY17" fmla="*/ 0 h 1588247"/>
              <a:gd name="connsiteX18" fmla="*/ 12192000 w 12192000"/>
              <a:gd name="connsiteY18" fmla="*/ 0 h 1588247"/>
              <a:gd name="connsiteX19" fmla="*/ 12192000 w 12192000"/>
              <a:gd name="connsiteY19" fmla="*/ 561181 h 1588247"/>
              <a:gd name="connsiteX20" fmla="*/ 12192000 w 12192000"/>
              <a:gd name="connsiteY20" fmla="*/ 1042949 h 1588247"/>
              <a:gd name="connsiteX21" fmla="*/ 12192000 w 12192000"/>
              <a:gd name="connsiteY21" fmla="*/ 1588247 h 1588247"/>
              <a:gd name="connsiteX22" fmla="*/ 11758507 w 12192000"/>
              <a:gd name="connsiteY22" fmla="*/ 1588247 h 1588247"/>
              <a:gd name="connsiteX23" fmla="*/ 11325013 w 12192000"/>
              <a:gd name="connsiteY23" fmla="*/ 1588247 h 1588247"/>
              <a:gd name="connsiteX24" fmla="*/ 10403840 w 12192000"/>
              <a:gd name="connsiteY24" fmla="*/ 1588247 h 1588247"/>
              <a:gd name="connsiteX25" fmla="*/ 9482667 w 12192000"/>
              <a:gd name="connsiteY25" fmla="*/ 1588247 h 1588247"/>
              <a:gd name="connsiteX26" fmla="*/ 8805333 w 12192000"/>
              <a:gd name="connsiteY26" fmla="*/ 1588247 h 1588247"/>
              <a:gd name="connsiteX27" fmla="*/ 7884160 w 12192000"/>
              <a:gd name="connsiteY27" fmla="*/ 1588247 h 1588247"/>
              <a:gd name="connsiteX28" fmla="*/ 7206827 w 12192000"/>
              <a:gd name="connsiteY28" fmla="*/ 1588247 h 1588247"/>
              <a:gd name="connsiteX29" fmla="*/ 6407573 w 12192000"/>
              <a:gd name="connsiteY29" fmla="*/ 1588247 h 1588247"/>
              <a:gd name="connsiteX30" fmla="*/ 6096000 w 12192000"/>
              <a:gd name="connsiteY30" fmla="*/ 1588247 h 1588247"/>
              <a:gd name="connsiteX31" fmla="*/ 5174827 w 12192000"/>
              <a:gd name="connsiteY31" fmla="*/ 1588247 h 1588247"/>
              <a:gd name="connsiteX32" fmla="*/ 4619413 w 12192000"/>
              <a:gd name="connsiteY32" fmla="*/ 1588247 h 1588247"/>
              <a:gd name="connsiteX33" fmla="*/ 3820160 w 12192000"/>
              <a:gd name="connsiteY33" fmla="*/ 1588247 h 1588247"/>
              <a:gd name="connsiteX34" fmla="*/ 3508587 w 12192000"/>
              <a:gd name="connsiteY34" fmla="*/ 1588247 h 1588247"/>
              <a:gd name="connsiteX35" fmla="*/ 2587413 w 12192000"/>
              <a:gd name="connsiteY35" fmla="*/ 1588247 h 1588247"/>
              <a:gd name="connsiteX36" fmla="*/ 2032000 w 12192000"/>
              <a:gd name="connsiteY36" fmla="*/ 1588247 h 1588247"/>
              <a:gd name="connsiteX37" fmla="*/ 1354667 w 12192000"/>
              <a:gd name="connsiteY37" fmla="*/ 1588247 h 1588247"/>
              <a:gd name="connsiteX38" fmla="*/ 921173 w 12192000"/>
              <a:gd name="connsiteY38" fmla="*/ 1588247 h 1588247"/>
              <a:gd name="connsiteX39" fmla="*/ 0 w 12192000"/>
              <a:gd name="connsiteY39" fmla="*/ 1588247 h 1588247"/>
              <a:gd name="connsiteX40" fmla="*/ 0 w 12192000"/>
              <a:gd name="connsiteY40" fmla="*/ 1027066 h 1588247"/>
              <a:gd name="connsiteX41" fmla="*/ 0 w 12192000"/>
              <a:gd name="connsiteY41" fmla="*/ 497651 h 1588247"/>
              <a:gd name="connsiteX42" fmla="*/ 0 w 12192000"/>
              <a:gd name="connsiteY42" fmla="*/ 0 h 158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1588247" fill="none" extrusionOk="0">
                <a:moveTo>
                  <a:pt x="0" y="0"/>
                </a:moveTo>
                <a:cubicBezTo>
                  <a:pt x="263354" y="29069"/>
                  <a:pt x="506474" y="9632"/>
                  <a:pt x="677333" y="0"/>
                </a:cubicBezTo>
                <a:cubicBezTo>
                  <a:pt x="848192" y="-9632"/>
                  <a:pt x="1117336" y="18625"/>
                  <a:pt x="1232747" y="0"/>
                </a:cubicBezTo>
                <a:cubicBezTo>
                  <a:pt x="1348158" y="-18625"/>
                  <a:pt x="1524691" y="16513"/>
                  <a:pt x="1788160" y="0"/>
                </a:cubicBezTo>
                <a:cubicBezTo>
                  <a:pt x="2051629" y="-16513"/>
                  <a:pt x="2227418" y="-18527"/>
                  <a:pt x="2465493" y="0"/>
                </a:cubicBezTo>
                <a:cubicBezTo>
                  <a:pt x="2703568" y="18527"/>
                  <a:pt x="3011601" y="16077"/>
                  <a:pt x="3264747" y="0"/>
                </a:cubicBezTo>
                <a:cubicBezTo>
                  <a:pt x="3517893" y="-16077"/>
                  <a:pt x="3715170" y="18716"/>
                  <a:pt x="4064000" y="0"/>
                </a:cubicBezTo>
                <a:cubicBezTo>
                  <a:pt x="4412830" y="-18716"/>
                  <a:pt x="4513514" y="-16046"/>
                  <a:pt x="4863253" y="0"/>
                </a:cubicBezTo>
                <a:cubicBezTo>
                  <a:pt x="5212992" y="16046"/>
                  <a:pt x="5452304" y="-22657"/>
                  <a:pt x="5784427" y="0"/>
                </a:cubicBezTo>
                <a:cubicBezTo>
                  <a:pt x="6116550" y="22657"/>
                  <a:pt x="6218528" y="-6950"/>
                  <a:pt x="6461760" y="0"/>
                </a:cubicBezTo>
                <a:cubicBezTo>
                  <a:pt x="6704992" y="6950"/>
                  <a:pt x="7028666" y="35623"/>
                  <a:pt x="7261013" y="0"/>
                </a:cubicBezTo>
                <a:cubicBezTo>
                  <a:pt x="7493360" y="-35623"/>
                  <a:pt x="7653880" y="4973"/>
                  <a:pt x="7938347" y="0"/>
                </a:cubicBezTo>
                <a:cubicBezTo>
                  <a:pt x="8222814" y="-4973"/>
                  <a:pt x="8382750" y="-30343"/>
                  <a:pt x="8615680" y="0"/>
                </a:cubicBezTo>
                <a:cubicBezTo>
                  <a:pt x="8848610" y="30343"/>
                  <a:pt x="8959448" y="-31014"/>
                  <a:pt x="9293013" y="0"/>
                </a:cubicBezTo>
                <a:cubicBezTo>
                  <a:pt x="9626578" y="31014"/>
                  <a:pt x="9524875" y="-2748"/>
                  <a:pt x="9604587" y="0"/>
                </a:cubicBezTo>
                <a:cubicBezTo>
                  <a:pt x="9684299" y="2748"/>
                  <a:pt x="10167453" y="6082"/>
                  <a:pt x="10403840" y="0"/>
                </a:cubicBezTo>
                <a:cubicBezTo>
                  <a:pt x="10640227" y="-6082"/>
                  <a:pt x="10563077" y="-3551"/>
                  <a:pt x="10715413" y="0"/>
                </a:cubicBezTo>
                <a:cubicBezTo>
                  <a:pt x="10867749" y="3551"/>
                  <a:pt x="11065648" y="9064"/>
                  <a:pt x="11392747" y="0"/>
                </a:cubicBezTo>
                <a:cubicBezTo>
                  <a:pt x="11719846" y="-9064"/>
                  <a:pt x="11796178" y="-21178"/>
                  <a:pt x="12192000" y="0"/>
                </a:cubicBezTo>
                <a:cubicBezTo>
                  <a:pt x="12213171" y="279946"/>
                  <a:pt x="12212733" y="415236"/>
                  <a:pt x="12192000" y="561181"/>
                </a:cubicBezTo>
                <a:cubicBezTo>
                  <a:pt x="12171267" y="707126"/>
                  <a:pt x="12195641" y="852927"/>
                  <a:pt x="12192000" y="1042949"/>
                </a:cubicBezTo>
                <a:cubicBezTo>
                  <a:pt x="12188359" y="1232971"/>
                  <a:pt x="12186281" y="1401468"/>
                  <a:pt x="12192000" y="1588247"/>
                </a:cubicBezTo>
                <a:cubicBezTo>
                  <a:pt x="12097927" y="1603663"/>
                  <a:pt x="11845724" y="1572051"/>
                  <a:pt x="11758507" y="1588247"/>
                </a:cubicBezTo>
                <a:cubicBezTo>
                  <a:pt x="11671290" y="1604443"/>
                  <a:pt x="11459807" y="1599716"/>
                  <a:pt x="11325013" y="1588247"/>
                </a:cubicBezTo>
                <a:cubicBezTo>
                  <a:pt x="11190219" y="1576778"/>
                  <a:pt x="10798119" y="1578306"/>
                  <a:pt x="10403840" y="1588247"/>
                </a:cubicBezTo>
                <a:cubicBezTo>
                  <a:pt x="10009561" y="1598188"/>
                  <a:pt x="9887860" y="1590895"/>
                  <a:pt x="9482667" y="1588247"/>
                </a:cubicBezTo>
                <a:cubicBezTo>
                  <a:pt x="9077474" y="1585599"/>
                  <a:pt x="9098602" y="1591949"/>
                  <a:pt x="8805333" y="1588247"/>
                </a:cubicBezTo>
                <a:cubicBezTo>
                  <a:pt x="8512064" y="1584545"/>
                  <a:pt x="8115943" y="1544351"/>
                  <a:pt x="7884160" y="1588247"/>
                </a:cubicBezTo>
                <a:cubicBezTo>
                  <a:pt x="7652377" y="1632143"/>
                  <a:pt x="7518211" y="1584116"/>
                  <a:pt x="7206827" y="1588247"/>
                </a:cubicBezTo>
                <a:cubicBezTo>
                  <a:pt x="6895443" y="1592378"/>
                  <a:pt x="6705519" y="1617359"/>
                  <a:pt x="6407573" y="1588247"/>
                </a:cubicBezTo>
                <a:cubicBezTo>
                  <a:pt x="6109627" y="1559135"/>
                  <a:pt x="6191107" y="1592254"/>
                  <a:pt x="6096000" y="1588247"/>
                </a:cubicBezTo>
                <a:cubicBezTo>
                  <a:pt x="6000893" y="1584240"/>
                  <a:pt x="5440115" y="1569038"/>
                  <a:pt x="5174827" y="1588247"/>
                </a:cubicBezTo>
                <a:cubicBezTo>
                  <a:pt x="4909539" y="1607456"/>
                  <a:pt x="4774708" y="1601498"/>
                  <a:pt x="4619413" y="1588247"/>
                </a:cubicBezTo>
                <a:cubicBezTo>
                  <a:pt x="4464118" y="1574996"/>
                  <a:pt x="4074266" y="1581394"/>
                  <a:pt x="3820160" y="1588247"/>
                </a:cubicBezTo>
                <a:cubicBezTo>
                  <a:pt x="3566054" y="1595100"/>
                  <a:pt x="3587495" y="1592165"/>
                  <a:pt x="3508587" y="1588247"/>
                </a:cubicBezTo>
                <a:cubicBezTo>
                  <a:pt x="3429679" y="1584329"/>
                  <a:pt x="3024560" y="1561524"/>
                  <a:pt x="2587413" y="1588247"/>
                </a:cubicBezTo>
                <a:cubicBezTo>
                  <a:pt x="2150266" y="1614970"/>
                  <a:pt x="2280328" y="1612286"/>
                  <a:pt x="2032000" y="1588247"/>
                </a:cubicBezTo>
                <a:cubicBezTo>
                  <a:pt x="1783672" y="1564208"/>
                  <a:pt x="1617882" y="1568201"/>
                  <a:pt x="1354667" y="1588247"/>
                </a:cubicBezTo>
                <a:cubicBezTo>
                  <a:pt x="1091452" y="1608293"/>
                  <a:pt x="1039763" y="1579903"/>
                  <a:pt x="921173" y="1588247"/>
                </a:cubicBezTo>
                <a:cubicBezTo>
                  <a:pt x="802583" y="1596591"/>
                  <a:pt x="226354" y="1594780"/>
                  <a:pt x="0" y="1588247"/>
                </a:cubicBezTo>
                <a:cubicBezTo>
                  <a:pt x="22995" y="1327792"/>
                  <a:pt x="-3704" y="1231436"/>
                  <a:pt x="0" y="1027066"/>
                </a:cubicBezTo>
                <a:cubicBezTo>
                  <a:pt x="3704" y="822696"/>
                  <a:pt x="-4133" y="738388"/>
                  <a:pt x="0" y="497651"/>
                </a:cubicBezTo>
                <a:cubicBezTo>
                  <a:pt x="4133" y="256915"/>
                  <a:pt x="7678" y="188735"/>
                  <a:pt x="0" y="0"/>
                </a:cubicBezTo>
                <a:close/>
              </a:path>
              <a:path w="12192000" h="1588247"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90324" y="147728"/>
                  <a:pt x="12184173" y="315483"/>
                  <a:pt x="12192000" y="529416"/>
                </a:cubicBezTo>
                <a:cubicBezTo>
                  <a:pt x="12199827" y="743349"/>
                  <a:pt x="12177311" y="878896"/>
                  <a:pt x="12192000" y="1074714"/>
                </a:cubicBezTo>
                <a:cubicBezTo>
                  <a:pt x="12206689" y="1270532"/>
                  <a:pt x="12202976" y="1378801"/>
                  <a:pt x="12192000" y="1588247"/>
                </a:cubicBezTo>
                <a:cubicBezTo>
                  <a:pt x="12080247" y="1586491"/>
                  <a:pt x="11937958" y="1578146"/>
                  <a:pt x="11758507" y="1588247"/>
                </a:cubicBezTo>
                <a:cubicBezTo>
                  <a:pt x="11579056" y="1598348"/>
                  <a:pt x="11351159" y="1572255"/>
                  <a:pt x="11081173" y="1588247"/>
                </a:cubicBezTo>
                <a:cubicBezTo>
                  <a:pt x="10811187" y="1604239"/>
                  <a:pt x="10790909" y="1598153"/>
                  <a:pt x="10647680" y="1588247"/>
                </a:cubicBezTo>
                <a:cubicBezTo>
                  <a:pt x="10504451" y="1578341"/>
                  <a:pt x="10134394" y="1584742"/>
                  <a:pt x="9970347" y="1588247"/>
                </a:cubicBezTo>
                <a:cubicBezTo>
                  <a:pt x="9806300" y="1591752"/>
                  <a:pt x="9803908" y="1599301"/>
                  <a:pt x="9658773" y="1588247"/>
                </a:cubicBezTo>
                <a:cubicBezTo>
                  <a:pt x="9513638" y="1577193"/>
                  <a:pt x="9464517" y="1598631"/>
                  <a:pt x="9347200" y="1588247"/>
                </a:cubicBezTo>
                <a:cubicBezTo>
                  <a:pt x="9229883" y="1577863"/>
                  <a:pt x="8815889" y="1614715"/>
                  <a:pt x="8669867" y="1588247"/>
                </a:cubicBezTo>
                <a:cubicBezTo>
                  <a:pt x="8523845" y="1561779"/>
                  <a:pt x="8370184" y="1570713"/>
                  <a:pt x="8236373" y="1588247"/>
                </a:cubicBezTo>
                <a:cubicBezTo>
                  <a:pt x="8102562" y="1605781"/>
                  <a:pt x="7661238" y="1579866"/>
                  <a:pt x="7437120" y="1588247"/>
                </a:cubicBezTo>
                <a:cubicBezTo>
                  <a:pt x="7213002" y="1596628"/>
                  <a:pt x="7116291" y="1596763"/>
                  <a:pt x="7003627" y="1588247"/>
                </a:cubicBezTo>
                <a:cubicBezTo>
                  <a:pt x="6890963" y="1579731"/>
                  <a:pt x="6502879" y="1621152"/>
                  <a:pt x="6204373" y="1588247"/>
                </a:cubicBezTo>
                <a:cubicBezTo>
                  <a:pt x="5905867" y="1555342"/>
                  <a:pt x="5988452" y="1576597"/>
                  <a:pt x="5892800" y="1588247"/>
                </a:cubicBezTo>
                <a:cubicBezTo>
                  <a:pt x="5797148" y="1599897"/>
                  <a:pt x="5476081" y="1586221"/>
                  <a:pt x="5093547" y="1588247"/>
                </a:cubicBezTo>
                <a:cubicBezTo>
                  <a:pt x="4711013" y="1590273"/>
                  <a:pt x="4841466" y="1603803"/>
                  <a:pt x="4660053" y="1588247"/>
                </a:cubicBezTo>
                <a:cubicBezTo>
                  <a:pt x="4478640" y="1572691"/>
                  <a:pt x="4456294" y="1596843"/>
                  <a:pt x="4348480" y="1588247"/>
                </a:cubicBezTo>
                <a:cubicBezTo>
                  <a:pt x="4240666" y="1579651"/>
                  <a:pt x="4066910" y="1583269"/>
                  <a:pt x="3914987" y="1588247"/>
                </a:cubicBezTo>
                <a:cubicBezTo>
                  <a:pt x="3763064" y="1593225"/>
                  <a:pt x="3301206" y="1598458"/>
                  <a:pt x="3115733" y="1588247"/>
                </a:cubicBezTo>
                <a:cubicBezTo>
                  <a:pt x="2930260" y="1578036"/>
                  <a:pt x="2870307" y="1581456"/>
                  <a:pt x="2682240" y="1588247"/>
                </a:cubicBezTo>
                <a:cubicBezTo>
                  <a:pt x="2494173" y="1595038"/>
                  <a:pt x="2487827" y="1587683"/>
                  <a:pt x="2370667" y="1588247"/>
                </a:cubicBezTo>
                <a:cubicBezTo>
                  <a:pt x="2253507" y="1588811"/>
                  <a:pt x="2096087" y="1585267"/>
                  <a:pt x="1937173" y="1588247"/>
                </a:cubicBezTo>
                <a:cubicBezTo>
                  <a:pt x="1778259" y="1591227"/>
                  <a:pt x="1609115" y="1595567"/>
                  <a:pt x="1381760" y="1588247"/>
                </a:cubicBezTo>
                <a:cubicBezTo>
                  <a:pt x="1154405" y="1580927"/>
                  <a:pt x="1022326" y="1589986"/>
                  <a:pt x="704427" y="1588247"/>
                </a:cubicBezTo>
                <a:cubicBezTo>
                  <a:pt x="386528" y="1586508"/>
                  <a:pt x="286074" y="1558087"/>
                  <a:pt x="0" y="1588247"/>
                </a:cubicBezTo>
                <a:cubicBezTo>
                  <a:pt x="-8578" y="1371378"/>
                  <a:pt x="11510" y="1278486"/>
                  <a:pt x="0" y="1027066"/>
                </a:cubicBezTo>
                <a:cubicBezTo>
                  <a:pt x="-11510" y="775646"/>
                  <a:pt x="23550" y="632123"/>
                  <a:pt x="0" y="497651"/>
                </a:cubicBezTo>
                <a:cubicBezTo>
                  <a:pt x="-23550" y="363180"/>
                  <a:pt x="1829" y="155158"/>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in front of a car&#10;&#10;Description automatically generated">
            <a:extLst>
              <a:ext uri="{FF2B5EF4-FFF2-40B4-BE49-F238E27FC236}">
                <a16:creationId xmlns:a16="http://schemas.microsoft.com/office/drawing/2014/main" id="{96946D1B-C458-ED45-85F9-94ADF906A2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88725" y="1104137"/>
            <a:ext cx="8404254" cy="6350217"/>
          </a:xfrm>
          <a:prstGeom prst="rect">
            <a:avLst/>
          </a:prstGeom>
        </p:spPr>
      </p:pic>
      <p:sp>
        <p:nvSpPr>
          <p:cNvPr id="9" name="Title 1">
            <a:extLst>
              <a:ext uri="{FF2B5EF4-FFF2-40B4-BE49-F238E27FC236}">
                <a16:creationId xmlns:a16="http://schemas.microsoft.com/office/drawing/2014/main" id="{D7679E55-19B5-8144-9293-466819CE9F9D}"/>
              </a:ext>
            </a:extLst>
          </p:cNvPr>
          <p:cNvSpPr txBox="1">
            <a:spLocks/>
          </p:cNvSpPr>
          <p:nvPr/>
        </p:nvSpPr>
        <p:spPr>
          <a:xfrm>
            <a:off x="3505199" y="169257"/>
            <a:ext cx="9196081"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What You Do</a:t>
            </a:r>
          </a:p>
        </p:txBody>
      </p:sp>
      <p:sp>
        <p:nvSpPr>
          <p:cNvPr id="12" name="TextBox 11">
            <a:extLst>
              <a:ext uri="{FF2B5EF4-FFF2-40B4-BE49-F238E27FC236}">
                <a16:creationId xmlns:a16="http://schemas.microsoft.com/office/drawing/2014/main" id="{424A6605-4BB5-CE47-BCA0-3937DDBF4028}"/>
              </a:ext>
            </a:extLst>
          </p:cNvPr>
          <p:cNvSpPr txBox="1"/>
          <p:nvPr/>
        </p:nvSpPr>
        <p:spPr>
          <a:xfrm>
            <a:off x="9185688" y="4048414"/>
            <a:ext cx="241735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 &amp; Jess Clark</a:t>
            </a:r>
          </a:p>
        </p:txBody>
      </p:sp>
      <p:sp>
        <p:nvSpPr>
          <p:cNvPr id="2" name="TextBox 1">
            <a:extLst>
              <a:ext uri="{FF2B5EF4-FFF2-40B4-BE49-F238E27FC236}">
                <a16:creationId xmlns:a16="http://schemas.microsoft.com/office/drawing/2014/main" id="{18A3BF5E-81F0-F392-932C-B65698C053B7}"/>
              </a:ext>
            </a:extLst>
          </p:cNvPr>
          <p:cNvSpPr txBox="1"/>
          <p:nvPr/>
        </p:nvSpPr>
        <p:spPr>
          <a:xfrm rot="-2040000">
            <a:off x="268944" y="572693"/>
            <a:ext cx="2823420" cy="1569660"/>
          </a:xfrm>
          <a:prstGeom prst="rect">
            <a:avLst/>
          </a:prstGeom>
          <a:solidFill>
            <a:schemeClr val="accent2">
              <a:lumMod val="60000"/>
              <a:lumOff val="40000"/>
            </a:schemeClr>
          </a:solidFill>
        </p:spPr>
        <p:txBody>
          <a:bodyPr wrap="square" rtlCol="0">
            <a:spAutoFit/>
          </a:bodyPr>
          <a:lstStyle/>
          <a:p>
            <a:r>
              <a:rPr lang="en-US" sz="4800" b="1"/>
              <a:t>FARMERS MARKET</a:t>
            </a:r>
          </a:p>
        </p:txBody>
      </p:sp>
    </p:spTree>
    <p:extLst>
      <p:ext uri="{BB962C8B-B14F-4D97-AF65-F5344CB8AC3E}">
        <p14:creationId xmlns:p14="http://schemas.microsoft.com/office/powerpoint/2010/main" val="3406745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0" y="-95285"/>
            <a:ext cx="12192000" cy="1327309"/>
          </a:xfrm>
          <a:custGeom>
            <a:avLst/>
            <a:gdLst>
              <a:gd name="connsiteX0" fmla="*/ 0 w 12192000"/>
              <a:gd name="connsiteY0" fmla="*/ 0 h 1327309"/>
              <a:gd name="connsiteX1" fmla="*/ 677333 w 12192000"/>
              <a:gd name="connsiteY1" fmla="*/ 0 h 1327309"/>
              <a:gd name="connsiteX2" fmla="*/ 1354667 w 12192000"/>
              <a:gd name="connsiteY2" fmla="*/ 0 h 1327309"/>
              <a:gd name="connsiteX3" fmla="*/ 2275840 w 12192000"/>
              <a:gd name="connsiteY3" fmla="*/ 0 h 1327309"/>
              <a:gd name="connsiteX4" fmla="*/ 2831253 w 12192000"/>
              <a:gd name="connsiteY4" fmla="*/ 0 h 1327309"/>
              <a:gd name="connsiteX5" fmla="*/ 3386667 w 12192000"/>
              <a:gd name="connsiteY5" fmla="*/ 0 h 1327309"/>
              <a:gd name="connsiteX6" fmla="*/ 4064000 w 12192000"/>
              <a:gd name="connsiteY6" fmla="*/ 0 h 1327309"/>
              <a:gd name="connsiteX7" fmla="*/ 4863253 w 12192000"/>
              <a:gd name="connsiteY7" fmla="*/ 0 h 1327309"/>
              <a:gd name="connsiteX8" fmla="*/ 5662507 w 12192000"/>
              <a:gd name="connsiteY8" fmla="*/ 0 h 1327309"/>
              <a:gd name="connsiteX9" fmla="*/ 6461760 w 12192000"/>
              <a:gd name="connsiteY9" fmla="*/ 0 h 1327309"/>
              <a:gd name="connsiteX10" fmla="*/ 7382933 w 12192000"/>
              <a:gd name="connsiteY10" fmla="*/ 0 h 1327309"/>
              <a:gd name="connsiteX11" fmla="*/ 8060267 w 12192000"/>
              <a:gd name="connsiteY11" fmla="*/ 0 h 1327309"/>
              <a:gd name="connsiteX12" fmla="*/ 8859520 w 12192000"/>
              <a:gd name="connsiteY12" fmla="*/ 0 h 1327309"/>
              <a:gd name="connsiteX13" fmla="*/ 9536853 w 12192000"/>
              <a:gd name="connsiteY13" fmla="*/ 0 h 1327309"/>
              <a:gd name="connsiteX14" fmla="*/ 10214187 w 12192000"/>
              <a:gd name="connsiteY14" fmla="*/ 0 h 1327309"/>
              <a:gd name="connsiteX15" fmla="*/ 10891520 w 12192000"/>
              <a:gd name="connsiteY15" fmla="*/ 0 h 1327309"/>
              <a:gd name="connsiteX16" fmla="*/ 11203093 w 12192000"/>
              <a:gd name="connsiteY16" fmla="*/ 0 h 1327309"/>
              <a:gd name="connsiteX17" fmla="*/ 12192000 w 12192000"/>
              <a:gd name="connsiteY17" fmla="*/ 0 h 1327309"/>
              <a:gd name="connsiteX18" fmla="*/ 12192000 w 12192000"/>
              <a:gd name="connsiteY18" fmla="*/ 623835 h 1327309"/>
              <a:gd name="connsiteX19" fmla="*/ 12192000 w 12192000"/>
              <a:gd name="connsiteY19" fmla="*/ 1327309 h 1327309"/>
              <a:gd name="connsiteX20" fmla="*/ 11636587 w 12192000"/>
              <a:gd name="connsiteY20" fmla="*/ 1327309 h 1327309"/>
              <a:gd name="connsiteX21" fmla="*/ 10959253 w 12192000"/>
              <a:gd name="connsiteY21" fmla="*/ 1327309 h 1327309"/>
              <a:gd name="connsiteX22" fmla="*/ 10647680 w 12192000"/>
              <a:gd name="connsiteY22" fmla="*/ 1327309 h 1327309"/>
              <a:gd name="connsiteX23" fmla="*/ 10092267 w 12192000"/>
              <a:gd name="connsiteY23" fmla="*/ 1327309 h 1327309"/>
              <a:gd name="connsiteX24" fmla="*/ 9293013 w 12192000"/>
              <a:gd name="connsiteY24" fmla="*/ 1327309 h 1327309"/>
              <a:gd name="connsiteX25" fmla="*/ 8859520 w 12192000"/>
              <a:gd name="connsiteY25" fmla="*/ 1327309 h 1327309"/>
              <a:gd name="connsiteX26" fmla="*/ 7938347 w 12192000"/>
              <a:gd name="connsiteY26" fmla="*/ 1327309 h 1327309"/>
              <a:gd name="connsiteX27" fmla="*/ 7017173 w 12192000"/>
              <a:gd name="connsiteY27" fmla="*/ 1327309 h 1327309"/>
              <a:gd name="connsiteX28" fmla="*/ 6339840 w 12192000"/>
              <a:gd name="connsiteY28" fmla="*/ 1327309 h 1327309"/>
              <a:gd name="connsiteX29" fmla="*/ 5418667 w 12192000"/>
              <a:gd name="connsiteY29" fmla="*/ 1327309 h 1327309"/>
              <a:gd name="connsiteX30" fmla="*/ 4741333 w 12192000"/>
              <a:gd name="connsiteY30" fmla="*/ 1327309 h 1327309"/>
              <a:gd name="connsiteX31" fmla="*/ 3942080 w 12192000"/>
              <a:gd name="connsiteY31" fmla="*/ 1327309 h 1327309"/>
              <a:gd name="connsiteX32" fmla="*/ 3630507 w 12192000"/>
              <a:gd name="connsiteY32" fmla="*/ 1327309 h 1327309"/>
              <a:gd name="connsiteX33" fmla="*/ 2709333 w 12192000"/>
              <a:gd name="connsiteY33" fmla="*/ 1327309 h 1327309"/>
              <a:gd name="connsiteX34" fmla="*/ 2153920 w 12192000"/>
              <a:gd name="connsiteY34" fmla="*/ 1327309 h 1327309"/>
              <a:gd name="connsiteX35" fmla="*/ 1354667 w 12192000"/>
              <a:gd name="connsiteY35" fmla="*/ 1327309 h 1327309"/>
              <a:gd name="connsiteX36" fmla="*/ 1043093 w 12192000"/>
              <a:gd name="connsiteY36" fmla="*/ 1327309 h 1327309"/>
              <a:gd name="connsiteX37" fmla="*/ 0 w 12192000"/>
              <a:gd name="connsiteY37" fmla="*/ 1327309 h 1327309"/>
              <a:gd name="connsiteX38" fmla="*/ 0 w 12192000"/>
              <a:gd name="connsiteY38" fmla="*/ 676928 h 1327309"/>
              <a:gd name="connsiteX39" fmla="*/ 0 w 12192000"/>
              <a:gd name="connsiteY39" fmla="*/ 0 h 132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1327309" fill="none" extrusionOk="0">
                <a:moveTo>
                  <a:pt x="0" y="0"/>
                </a:moveTo>
                <a:cubicBezTo>
                  <a:pt x="315639" y="26425"/>
                  <a:pt x="373807" y="13192"/>
                  <a:pt x="677333" y="0"/>
                </a:cubicBezTo>
                <a:cubicBezTo>
                  <a:pt x="980859" y="-13192"/>
                  <a:pt x="1115707" y="-29429"/>
                  <a:pt x="1354667" y="0"/>
                </a:cubicBezTo>
                <a:cubicBezTo>
                  <a:pt x="1593627" y="29429"/>
                  <a:pt x="1975456" y="18593"/>
                  <a:pt x="2275840" y="0"/>
                </a:cubicBezTo>
                <a:cubicBezTo>
                  <a:pt x="2576224" y="-18593"/>
                  <a:pt x="2555734" y="22845"/>
                  <a:pt x="2831253" y="0"/>
                </a:cubicBezTo>
                <a:cubicBezTo>
                  <a:pt x="3106772" y="-22845"/>
                  <a:pt x="3122865" y="8847"/>
                  <a:pt x="3386667" y="0"/>
                </a:cubicBezTo>
                <a:cubicBezTo>
                  <a:pt x="3650469" y="-8847"/>
                  <a:pt x="3825925" y="-18527"/>
                  <a:pt x="4064000" y="0"/>
                </a:cubicBezTo>
                <a:cubicBezTo>
                  <a:pt x="4302075" y="18527"/>
                  <a:pt x="4610394" y="18937"/>
                  <a:pt x="4863253" y="0"/>
                </a:cubicBezTo>
                <a:cubicBezTo>
                  <a:pt x="5116112" y="-18937"/>
                  <a:pt x="5312069" y="18406"/>
                  <a:pt x="5662507" y="0"/>
                </a:cubicBezTo>
                <a:cubicBezTo>
                  <a:pt x="6012945" y="-18406"/>
                  <a:pt x="6112021" y="-16046"/>
                  <a:pt x="6461760" y="0"/>
                </a:cubicBezTo>
                <a:cubicBezTo>
                  <a:pt x="6811499" y="16046"/>
                  <a:pt x="7053026" y="-22406"/>
                  <a:pt x="7382933" y="0"/>
                </a:cubicBezTo>
                <a:cubicBezTo>
                  <a:pt x="7712840" y="22406"/>
                  <a:pt x="7811451" y="-8057"/>
                  <a:pt x="8060267" y="0"/>
                </a:cubicBezTo>
                <a:cubicBezTo>
                  <a:pt x="8309083" y="8057"/>
                  <a:pt x="8627173" y="35623"/>
                  <a:pt x="8859520" y="0"/>
                </a:cubicBezTo>
                <a:cubicBezTo>
                  <a:pt x="9091867" y="-35623"/>
                  <a:pt x="9255106" y="8364"/>
                  <a:pt x="9536853" y="0"/>
                </a:cubicBezTo>
                <a:cubicBezTo>
                  <a:pt x="9818600" y="-8364"/>
                  <a:pt x="9979608" y="31685"/>
                  <a:pt x="10214187" y="0"/>
                </a:cubicBezTo>
                <a:cubicBezTo>
                  <a:pt x="10448766" y="-31685"/>
                  <a:pt x="10557955" y="-31014"/>
                  <a:pt x="10891520" y="0"/>
                </a:cubicBezTo>
                <a:cubicBezTo>
                  <a:pt x="11225085" y="31014"/>
                  <a:pt x="11127156" y="6403"/>
                  <a:pt x="11203093" y="0"/>
                </a:cubicBezTo>
                <a:cubicBezTo>
                  <a:pt x="11279030" y="-6403"/>
                  <a:pt x="11873161" y="-42696"/>
                  <a:pt x="12192000" y="0"/>
                </a:cubicBezTo>
                <a:cubicBezTo>
                  <a:pt x="12190687" y="141517"/>
                  <a:pt x="12207240" y="325962"/>
                  <a:pt x="12192000" y="623835"/>
                </a:cubicBezTo>
                <a:cubicBezTo>
                  <a:pt x="12176760" y="921708"/>
                  <a:pt x="12207972" y="1185459"/>
                  <a:pt x="12192000" y="1327309"/>
                </a:cubicBezTo>
                <a:cubicBezTo>
                  <a:pt x="11937589" y="1330279"/>
                  <a:pt x="11834744" y="1318657"/>
                  <a:pt x="11636587" y="1327309"/>
                </a:cubicBezTo>
                <a:cubicBezTo>
                  <a:pt x="11438430" y="1335961"/>
                  <a:pt x="11276539" y="1312757"/>
                  <a:pt x="10959253" y="1327309"/>
                </a:cubicBezTo>
                <a:cubicBezTo>
                  <a:pt x="10641967" y="1341861"/>
                  <a:pt x="10734867" y="1332342"/>
                  <a:pt x="10647680" y="1327309"/>
                </a:cubicBezTo>
                <a:cubicBezTo>
                  <a:pt x="10560493" y="1322276"/>
                  <a:pt x="10309425" y="1301959"/>
                  <a:pt x="10092267" y="1327309"/>
                </a:cubicBezTo>
                <a:cubicBezTo>
                  <a:pt x="9875109" y="1352659"/>
                  <a:pt x="9655205" y="1325596"/>
                  <a:pt x="9293013" y="1327309"/>
                </a:cubicBezTo>
                <a:cubicBezTo>
                  <a:pt x="8930821" y="1329022"/>
                  <a:pt x="8987236" y="1333750"/>
                  <a:pt x="8859520" y="1327309"/>
                </a:cubicBezTo>
                <a:cubicBezTo>
                  <a:pt x="8731804" y="1320868"/>
                  <a:pt x="8332626" y="1317368"/>
                  <a:pt x="7938347" y="1327309"/>
                </a:cubicBezTo>
                <a:cubicBezTo>
                  <a:pt x="7544068" y="1337250"/>
                  <a:pt x="7426687" y="1332204"/>
                  <a:pt x="7017173" y="1327309"/>
                </a:cubicBezTo>
                <a:cubicBezTo>
                  <a:pt x="6607659" y="1322414"/>
                  <a:pt x="6627605" y="1325422"/>
                  <a:pt x="6339840" y="1327309"/>
                </a:cubicBezTo>
                <a:cubicBezTo>
                  <a:pt x="6052075" y="1329196"/>
                  <a:pt x="5650450" y="1283413"/>
                  <a:pt x="5418667" y="1327309"/>
                </a:cubicBezTo>
                <a:cubicBezTo>
                  <a:pt x="5186884" y="1371205"/>
                  <a:pt x="5053337" y="1323458"/>
                  <a:pt x="4741333" y="1327309"/>
                </a:cubicBezTo>
                <a:cubicBezTo>
                  <a:pt x="4429329" y="1331160"/>
                  <a:pt x="4234848" y="1355873"/>
                  <a:pt x="3942080" y="1327309"/>
                </a:cubicBezTo>
                <a:cubicBezTo>
                  <a:pt x="3649312" y="1298745"/>
                  <a:pt x="3725614" y="1331316"/>
                  <a:pt x="3630507" y="1327309"/>
                </a:cubicBezTo>
                <a:cubicBezTo>
                  <a:pt x="3535400" y="1323302"/>
                  <a:pt x="2976521" y="1311990"/>
                  <a:pt x="2709333" y="1327309"/>
                </a:cubicBezTo>
                <a:cubicBezTo>
                  <a:pt x="2442145" y="1342628"/>
                  <a:pt x="2306840" y="1335542"/>
                  <a:pt x="2153920" y="1327309"/>
                </a:cubicBezTo>
                <a:cubicBezTo>
                  <a:pt x="2001000" y="1319076"/>
                  <a:pt x="1608773" y="1320456"/>
                  <a:pt x="1354667" y="1327309"/>
                </a:cubicBezTo>
                <a:cubicBezTo>
                  <a:pt x="1100561" y="1334162"/>
                  <a:pt x="1127457" y="1331733"/>
                  <a:pt x="1043093" y="1327309"/>
                </a:cubicBezTo>
                <a:cubicBezTo>
                  <a:pt x="958729" y="1322885"/>
                  <a:pt x="269932" y="1342163"/>
                  <a:pt x="0" y="1327309"/>
                </a:cubicBezTo>
                <a:cubicBezTo>
                  <a:pt x="-11552" y="1081798"/>
                  <a:pt x="9241" y="928627"/>
                  <a:pt x="0" y="676928"/>
                </a:cubicBezTo>
                <a:cubicBezTo>
                  <a:pt x="-9241" y="425229"/>
                  <a:pt x="26090" y="138327"/>
                  <a:pt x="0" y="0"/>
                </a:cubicBezTo>
                <a:close/>
              </a:path>
              <a:path w="12192000" h="1327309"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80366" y="237770"/>
                  <a:pt x="12167114" y="401873"/>
                  <a:pt x="12192000" y="663655"/>
                </a:cubicBezTo>
                <a:cubicBezTo>
                  <a:pt x="12216886" y="925438"/>
                  <a:pt x="12160891" y="1061104"/>
                  <a:pt x="12192000" y="1327309"/>
                </a:cubicBezTo>
                <a:cubicBezTo>
                  <a:pt x="12120711" y="1337342"/>
                  <a:pt x="12028264" y="1315387"/>
                  <a:pt x="11880427" y="1327309"/>
                </a:cubicBezTo>
                <a:cubicBezTo>
                  <a:pt x="11732590" y="1339231"/>
                  <a:pt x="11293641" y="1341747"/>
                  <a:pt x="10959253" y="1327309"/>
                </a:cubicBezTo>
                <a:cubicBezTo>
                  <a:pt x="10624865" y="1312871"/>
                  <a:pt x="10551558" y="1310705"/>
                  <a:pt x="10281920" y="1327309"/>
                </a:cubicBezTo>
                <a:cubicBezTo>
                  <a:pt x="10012282" y="1343913"/>
                  <a:pt x="9991656" y="1337215"/>
                  <a:pt x="9848427" y="1327309"/>
                </a:cubicBezTo>
                <a:cubicBezTo>
                  <a:pt x="9705198" y="1317403"/>
                  <a:pt x="9336295" y="1325378"/>
                  <a:pt x="9171093" y="1327309"/>
                </a:cubicBezTo>
                <a:cubicBezTo>
                  <a:pt x="9005891" y="1329240"/>
                  <a:pt x="8996229" y="1327106"/>
                  <a:pt x="8859520" y="1327309"/>
                </a:cubicBezTo>
                <a:cubicBezTo>
                  <a:pt x="8722811" y="1327512"/>
                  <a:pt x="8665264" y="1337693"/>
                  <a:pt x="8547947" y="1327309"/>
                </a:cubicBezTo>
                <a:cubicBezTo>
                  <a:pt x="8430630" y="1316925"/>
                  <a:pt x="8018183" y="1356228"/>
                  <a:pt x="7870613" y="1327309"/>
                </a:cubicBezTo>
                <a:cubicBezTo>
                  <a:pt x="7723043" y="1298390"/>
                  <a:pt x="7565898" y="1308768"/>
                  <a:pt x="7437120" y="1327309"/>
                </a:cubicBezTo>
                <a:cubicBezTo>
                  <a:pt x="7308342" y="1345850"/>
                  <a:pt x="6861985" y="1318928"/>
                  <a:pt x="6637867" y="1327309"/>
                </a:cubicBezTo>
                <a:cubicBezTo>
                  <a:pt x="6413749" y="1335690"/>
                  <a:pt x="6322049" y="1341702"/>
                  <a:pt x="6204373" y="1327309"/>
                </a:cubicBezTo>
                <a:cubicBezTo>
                  <a:pt x="6086697" y="1312916"/>
                  <a:pt x="5703208" y="1357156"/>
                  <a:pt x="5405120" y="1327309"/>
                </a:cubicBezTo>
                <a:cubicBezTo>
                  <a:pt x="5107032" y="1297462"/>
                  <a:pt x="5189199" y="1315659"/>
                  <a:pt x="5093547" y="1327309"/>
                </a:cubicBezTo>
                <a:cubicBezTo>
                  <a:pt x="4997895" y="1338959"/>
                  <a:pt x="4677741" y="1328586"/>
                  <a:pt x="4294293" y="1327309"/>
                </a:cubicBezTo>
                <a:cubicBezTo>
                  <a:pt x="3910845" y="1326032"/>
                  <a:pt x="4034300" y="1333850"/>
                  <a:pt x="3860800" y="1327309"/>
                </a:cubicBezTo>
                <a:cubicBezTo>
                  <a:pt x="3687300" y="1320768"/>
                  <a:pt x="3657041" y="1335905"/>
                  <a:pt x="3549227" y="1327309"/>
                </a:cubicBezTo>
                <a:cubicBezTo>
                  <a:pt x="3441413" y="1318713"/>
                  <a:pt x="3276859" y="1328466"/>
                  <a:pt x="3115733" y="1327309"/>
                </a:cubicBezTo>
                <a:cubicBezTo>
                  <a:pt x="2954607" y="1326152"/>
                  <a:pt x="2501639" y="1334830"/>
                  <a:pt x="2316480" y="1327309"/>
                </a:cubicBezTo>
                <a:cubicBezTo>
                  <a:pt x="2131321" y="1319788"/>
                  <a:pt x="2071054" y="1320518"/>
                  <a:pt x="1882987" y="1327309"/>
                </a:cubicBezTo>
                <a:cubicBezTo>
                  <a:pt x="1694920" y="1334100"/>
                  <a:pt x="1692679" y="1331886"/>
                  <a:pt x="1571413" y="1327309"/>
                </a:cubicBezTo>
                <a:cubicBezTo>
                  <a:pt x="1450147" y="1322732"/>
                  <a:pt x="1287965" y="1315628"/>
                  <a:pt x="1137920" y="1327309"/>
                </a:cubicBezTo>
                <a:cubicBezTo>
                  <a:pt x="987875" y="1338990"/>
                  <a:pt x="809862" y="1334629"/>
                  <a:pt x="582507" y="1327309"/>
                </a:cubicBezTo>
                <a:cubicBezTo>
                  <a:pt x="355152" y="1319989"/>
                  <a:pt x="209818" y="1338787"/>
                  <a:pt x="0" y="1327309"/>
                </a:cubicBezTo>
                <a:cubicBezTo>
                  <a:pt x="22665" y="1050229"/>
                  <a:pt x="19131" y="929056"/>
                  <a:pt x="0" y="690201"/>
                </a:cubicBezTo>
                <a:cubicBezTo>
                  <a:pt x="-19131" y="451346"/>
                  <a:pt x="-24039" y="341640"/>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87085" y="3260311"/>
            <a:ext cx="3490686" cy="10189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4000"/>
              </a:lnSpc>
            </a:pPr>
            <a:r>
              <a:rPr lang="en-US" sz="2800" b="1">
                <a:solidFill>
                  <a:schemeClr val="tx1">
                    <a:lumMod val="75000"/>
                    <a:lumOff val="25000"/>
                  </a:schemeClr>
                </a:solidFill>
                <a:latin typeface="Cutive" pitchFamily="2" charset="0"/>
              </a:rPr>
              <a:t>Give Vendors (who accept coupons) this brochure:</a:t>
            </a:r>
          </a:p>
        </p:txBody>
      </p:sp>
      <p:sp>
        <p:nvSpPr>
          <p:cNvPr id="12" name="TextBox 11">
            <a:extLst>
              <a:ext uri="{FF2B5EF4-FFF2-40B4-BE49-F238E27FC236}">
                <a16:creationId xmlns:a16="http://schemas.microsoft.com/office/drawing/2014/main" id="{424A6605-4BB5-CE47-BCA0-3937DDBF4028}"/>
              </a:ext>
            </a:extLst>
          </p:cNvPr>
          <p:cNvSpPr txBox="1"/>
          <p:nvPr/>
        </p:nvSpPr>
        <p:spPr>
          <a:xfrm>
            <a:off x="9185688" y="4048414"/>
            <a:ext cx="241735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 &amp; Jess Clark</a:t>
            </a:r>
          </a:p>
        </p:txBody>
      </p:sp>
      <p:sp>
        <p:nvSpPr>
          <p:cNvPr id="2" name="TextBox 1">
            <a:extLst>
              <a:ext uri="{FF2B5EF4-FFF2-40B4-BE49-F238E27FC236}">
                <a16:creationId xmlns:a16="http://schemas.microsoft.com/office/drawing/2014/main" id="{5E8F7A81-0429-72BE-564A-8C15CA94402D}"/>
              </a:ext>
            </a:extLst>
          </p:cNvPr>
          <p:cNvSpPr txBox="1"/>
          <p:nvPr/>
        </p:nvSpPr>
        <p:spPr>
          <a:xfrm rot="-2040000">
            <a:off x="110436" y="483149"/>
            <a:ext cx="2823420" cy="1569660"/>
          </a:xfrm>
          <a:prstGeom prst="rect">
            <a:avLst/>
          </a:prstGeom>
          <a:solidFill>
            <a:schemeClr val="accent2">
              <a:lumMod val="60000"/>
              <a:lumOff val="40000"/>
            </a:schemeClr>
          </a:solidFill>
        </p:spPr>
        <p:txBody>
          <a:bodyPr wrap="square" rtlCol="0">
            <a:spAutoFit/>
          </a:bodyPr>
          <a:lstStyle/>
          <a:p>
            <a:r>
              <a:rPr lang="en-US" sz="4800" b="1"/>
              <a:t>FARMERS MARKET</a:t>
            </a:r>
          </a:p>
        </p:txBody>
      </p:sp>
      <p:pic>
        <p:nvPicPr>
          <p:cNvPr id="4" name="Picture 3" descr="A screenshot of a flyer&#10;&#10;AI-generated content may be incorrect.">
            <a:extLst>
              <a:ext uri="{FF2B5EF4-FFF2-40B4-BE49-F238E27FC236}">
                <a16:creationId xmlns:a16="http://schemas.microsoft.com/office/drawing/2014/main" id="{E040419F-E937-5F2E-F7A3-D45476BF0D64}"/>
              </a:ext>
            </a:extLst>
          </p:cNvPr>
          <p:cNvPicPr>
            <a:picLocks noChangeAspect="1"/>
          </p:cNvPicPr>
          <p:nvPr/>
        </p:nvPicPr>
        <p:blipFill>
          <a:blip r:embed="rId3"/>
          <a:stretch>
            <a:fillRect/>
          </a:stretch>
        </p:blipFill>
        <p:spPr>
          <a:xfrm>
            <a:off x="3685855" y="0"/>
            <a:ext cx="4436962" cy="6858000"/>
          </a:xfrm>
          <a:prstGeom prst="rect">
            <a:avLst/>
          </a:prstGeom>
        </p:spPr>
      </p:pic>
      <p:pic>
        <p:nvPicPr>
          <p:cNvPr id="7" name="Picture 6" descr="A coupon with a price tag&#10;&#10;AI-generated content may be incorrect.">
            <a:extLst>
              <a:ext uri="{FF2B5EF4-FFF2-40B4-BE49-F238E27FC236}">
                <a16:creationId xmlns:a16="http://schemas.microsoft.com/office/drawing/2014/main" id="{2F5C0C0E-4D94-5E47-F812-0895921EDC91}"/>
              </a:ext>
            </a:extLst>
          </p:cNvPr>
          <p:cNvPicPr>
            <a:picLocks noChangeAspect="1"/>
          </p:cNvPicPr>
          <p:nvPr/>
        </p:nvPicPr>
        <p:blipFill>
          <a:blip r:embed="rId4"/>
          <a:stretch>
            <a:fillRect/>
          </a:stretch>
        </p:blipFill>
        <p:spPr>
          <a:xfrm>
            <a:off x="8027646" y="-24310"/>
            <a:ext cx="4446608" cy="6858000"/>
          </a:xfrm>
          <a:prstGeom prst="rect">
            <a:avLst/>
          </a:prstGeom>
        </p:spPr>
      </p:pic>
    </p:spTree>
    <p:extLst>
      <p:ext uri="{BB962C8B-B14F-4D97-AF65-F5344CB8AC3E}">
        <p14:creationId xmlns:p14="http://schemas.microsoft.com/office/powerpoint/2010/main" val="3908616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0" y="-95285"/>
            <a:ext cx="12192000" cy="1327309"/>
          </a:xfrm>
          <a:custGeom>
            <a:avLst/>
            <a:gdLst>
              <a:gd name="connsiteX0" fmla="*/ 0 w 12192000"/>
              <a:gd name="connsiteY0" fmla="*/ 0 h 1327309"/>
              <a:gd name="connsiteX1" fmla="*/ 677333 w 12192000"/>
              <a:gd name="connsiteY1" fmla="*/ 0 h 1327309"/>
              <a:gd name="connsiteX2" fmla="*/ 1354667 w 12192000"/>
              <a:gd name="connsiteY2" fmla="*/ 0 h 1327309"/>
              <a:gd name="connsiteX3" fmla="*/ 2275840 w 12192000"/>
              <a:gd name="connsiteY3" fmla="*/ 0 h 1327309"/>
              <a:gd name="connsiteX4" fmla="*/ 2831253 w 12192000"/>
              <a:gd name="connsiteY4" fmla="*/ 0 h 1327309"/>
              <a:gd name="connsiteX5" fmla="*/ 3386667 w 12192000"/>
              <a:gd name="connsiteY5" fmla="*/ 0 h 1327309"/>
              <a:gd name="connsiteX6" fmla="*/ 4064000 w 12192000"/>
              <a:gd name="connsiteY6" fmla="*/ 0 h 1327309"/>
              <a:gd name="connsiteX7" fmla="*/ 4863253 w 12192000"/>
              <a:gd name="connsiteY7" fmla="*/ 0 h 1327309"/>
              <a:gd name="connsiteX8" fmla="*/ 5662507 w 12192000"/>
              <a:gd name="connsiteY8" fmla="*/ 0 h 1327309"/>
              <a:gd name="connsiteX9" fmla="*/ 6461760 w 12192000"/>
              <a:gd name="connsiteY9" fmla="*/ 0 h 1327309"/>
              <a:gd name="connsiteX10" fmla="*/ 7382933 w 12192000"/>
              <a:gd name="connsiteY10" fmla="*/ 0 h 1327309"/>
              <a:gd name="connsiteX11" fmla="*/ 8060267 w 12192000"/>
              <a:gd name="connsiteY11" fmla="*/ 0 h 1327309"/>
              <a:gd name="connsiteX12" fmla="*/ 8859520 w 12192000"/>
              <a:gd name="connsiteY12" fmla="*/ 0 h 1327309"/>
              <a:gd name="connsiteX13" fmla="*/ 9536853 w 12192000"/>
              <a:gd name="connsiteY13" fmla="*/ 0 h 1327309"/>
              <a:gd name="connsiteX14" fmla="*/ 10214187 w 12192000"/>
              <a:gd name="connsiteY14" fmla="*/ 0 h 1327309"/>
              <a:gd name="connsiteX15" fmla="*/ 10891520 w 12192000"/>
              <a:gd name="connsiteY15" fmla="*/ 0 h 1327309"/>
              <a:gd name="connsiteX16" fmla="*/ 11203093 w 12192000"/>
              <a:gd name="connsiteY16" fmla="*/ 0 h 1327309"/>
              <a:gd name="connsiteX17" fmla="*/ 12192000 w 12192000"/>
              <a:gd name="connsiteY17" fmla="*/ 0 h 1327309"/>
              <a:gd name="connsiteX18" fmla="*/ 12192000 w 12192000"/>
              <a:gd name="connsiteY18" fmla="*/ 623835 h 1327309"/>
              <a:gd name="connsiteX19" fmla="*/ 12192000 w 12192000"/>
              <a:gd name="connsiteY19" fmla="*/ 1327309 h 1327309"/>
              <a:gd name="connsiteX20" fmla="*/ 11636587 w 12192000"/>
              <a:gd name="connsiteY20" fmla="*/ 1327309 h 1327309"/>
              <a:gd name="connsiteX21" fmla="*/ 10959253 w 12192000"/>
              <a:gd name="connsiteY21" fmla="*/ 1327309 h 1327309"/>
              <a:gd name="connsiteX22" fmla="*/ 10647680 w 12192000"/>
              <a:gd name="connsiteY22" fmla="*/ 1327309 h 1327309"/>
              <a:gd name="connsiteX23" fmla="*/ 10092267 w 12192000"/>
              <a:gd name="connsiteY23" fmla="*/ 1327309 h 1327309"/>
              <a:gd name="connsiteX24" fmla="*/ 9293013 w 12192000"/>
              <a:gd name="connsiteY24" fmla="*/ 1327309 h 1327309"/>
              <a:gd name="connsiteX25" fmla="*/ 8859520 w 12192000"/>
              <a:gd name="connsiteY25" fmla="*/ 1327309 h 1327309"/>
              <a:gd name="connsiteX26" fmla="*/ 7938347 w 12192000"/>
              <a:gd name="connsiteY26" fmla="*/ 1327309 h 1327309"/>
              <a:gd name="connsiteX27" fmla="*/ 7017173 w 12192000"/>
              <a:gd name="connsiteY27" fmla="*/ 1327309 h 1327309"/>
              <a:gd name="connsiteX28" fmla="*/ 6339840 w 12192000"/>
              <a:gd name="connsiteY28" fmla="*/ 1327309 h 1327309"/>
              <a:gd name="connsiteX29" fmla="*/ 5418667 w 12192000"/>
              <a:gd name="connsiteY29" fmla="*/ 1327309 h 1327309"/>
              <a:gd name="connsiteX30" fmla="*/ 4741333 w 12192000"/>
              <a:gd name="connsiteY30" fmla="*/ 1327309 h 1327309"/>
              <a:gd name="connsiteX31" fmla="*/ 3942080 w 12192000"/>
              <a:gd name="connsiteY31" fmla="*/ 1327309 h 1327309"/>
              <a:gd name="connsiteX32" fmla="*/ 3630507 w 12192000"/>
              <a:gd name="connsiteY32" fmla="*/ 1327309 h 1327309"/>
              <a:gd name="connsiteX33" fmla="*/ 2709333 w 12192000"/>
              <a:gd name="connsiteY33" fmla="*/ 1327309 h 1327309"/>
              <a:gd name="connsiteX34" fmla="*/ 2153920 w 12192000"/>
              <a:gd name="connsiteY34" fmla="*/ 1327309 h 1327309"/>
              <a:gd name="connsiteX35" fmla="*/ 1354667 w 12192000"/>
              <a:gd name="connsiteY35" fmla="*/ 1327309 h 1327309"/>
              <a:gd name="connsiteX36" fmla="*/ 1043093 w 12192000"/>
              <a:gd name="connsiteY36" fmla="*/ 1327309 h 1327309"/>
              <a:gd name="connsiteX37" fmla="*/ 0 w 12192000"/>
              <a:gd name="connsiteY37" fmla="*/ 1327309 h 1327309"/>
              <a:gd name="connsiteX38" fmla="*/ 0 w 12192000"/>
              <a:gd name="connsiteY38" fmla="*/ 676928 h 1327309"/>
              <a:gd name="connsiteX39" fmla="*/ 0 w 12192000"/>
              <a:gd name="connsiteY39" fmla="*/ 0 h 132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1327309" fill="none" extrusionOk="0">
                <a:moveTo>
                  <a:pt x="0" y="0"/>
                </a:moveTo>
                <a:cubicBezTo>
                  <a:pt x="315639" y="26425"/>
                  <a:pt x="373807" y="13192"/>
                  <a:pt x="677333" y="0"/>
                </a:cubicBezTo>
                <a:cubicBezTo>
                  <a:pt x="980859" y="-13192"/>
                  <a:pt x="1115707" y="-29429"/>
                  <a:pt x="1354667" y="0"/>
                </a:cubicBezTo>
                <a:cubicBezTo>
                  <a:pt x="1593627" y="29429"/>
                  <a:pt x="1975456" y="18593"/>
                  <a:pt x="2275840" y="0"/>
                </a:cubicBezTo>
                <a:cubicBezTo>
                  <a:pt x="2576224" y="-18593"/>
                  <a:pt x="2555734" y="22845"/>
                  <a:pt x="2831253" y="0"/>
                </a:cubicBezTo>
                <a:cubicBezTo>
                  <a:pt x="3106772" y="-22845"/>
                  <a:pt x="3122865" y="8847"/>
                  <a:pt x="3386667" y="0"/>
                </a:cubicBezTo>
                <a:cubicBezTo>
                  <a:pt x="3650469" y="-8847"/>
                  <a:pt x="3825925" y="-18527"/>
                  <a:pt x="4064000" y="0"/>
                </a:cubicBezTo>
                <a:cubicBezTo>
                  <a:pt x="4302075" y="18527"/>
                  <a:pt x="4610394" y="18937"/>
                  <a:pt x="4863253" y="0"/>
                </a:cubicBezTo>
                <a:cubicBezTo>
                  <a:pt x="5116112" y="-18937"/>
                  <a:pt x="5312069" y="18406"/>
                  <a:pt x="5662507" y="0"/>
                </a:cubicBezTo>
                <a:cubicBezTo>
                  <a:pt x="6012945" y="-18406"/>
                  <a:pt x="6112021" y="-16046"/>
                  <a:pt x="6461760" y="0"/>
                </a:cubicBezTo>
                <a:cubicBezTo>
                  <a:pt x="6811499" y="16046"/>
                  <a:pt x="7053026" y="-22406"/>
                  <a:pt x="7382933" y="0"/>
                </a:cubicBezTo>
                <a:cubicBezTo>
                  <a:pt x="7712840" y="22406"/>
                  <a:pt x="7811451" y="-8057"/>
                  <a:pt x="8060267" y="0"/>
                </a:cubicBezTo>
                <a:cubicBezTo>
                  <a:pt x="8309083" y="8057"/>
                  <a:pt x="8627173" y="35623"/>
                  <a:pt x="8859520" y="0"/>
                </a:cubicBezTo>
                <a:cubicBezTo>
                  <a:pt x="9091867" y="-35623"/>
                  <a:pt x="9255106" y="8364"/>
                  <a:pt x="9536853" y="0"/>
                </a:cubicBezTo>
                <a:cubicBezTo>
                  <a:pt x="9818600" y="-8364"/>
                  <a:pt x="9979608" y="31685"/>
                  <a:pt x="10214187" y="0"/>
                </a:cubicBezTo>
                <a:cubicBezTo>
                  <a:pt x="10448766" y="-31685"/>
                  <a:pt x="10557955" y="-31014"/>
                  <a:pt x="10891520" y="0"/>
                </a:cubicBezTo>
                <a:cubicBezTo>
                  <a:pt x="11225085" y="31014"/>
                  <a:pt x="11127156" y="6403"/>
                  <a:pt x="11203093" y="0"/>
                </a:cubicBezTo>
                <a:cubicBezTo>
                  <a:pt x="11279030" y="-6403"/>
                  <a:pt x="11873161" y="-42696"/>
                  <a:pt x="12192000" y="0"/>
                </a:cubicBezTo>
                <a:cubicBezTo>
                  <a:pt x="12190687" y="141517"/>
                  <a:pt x="12207240" y="325962"/>
                  <a:pt x="12192000" y="623835"/>
                </a:cubicBezTo>
                <a:cubicBezTo>
                  <a:pt x="12176760" y="921708"/>
                  <a:pt x="12207972" y="1185459"/>
                  <a:pt x="12192000" y="1327309"/>
                </a:cubicBezTo>
                <a:cubicBezTo>
                  <a:pt x="11937589" y="1330279"/>
                  <a:pt x="11834744" y="1318657"/>
                  <a:pt x="11636587" y="1327309"/>
                </a:cubicBezTo>
                <a:cubicBezTo>
                  <a:pt x="11438430" y="1335961"/>
                  <a:pt x="11276539" y="1312757"/>
                  <a:pt x="10959253" y="1327309"/>
                </a:cubicBezTo>
                <a:cubicBezTo>
                  <a:pt x="10641967" y="1341861"/>
                  <a:pt x="10734867" y="1332342"/>
                  <a:pt x="10647680" y="1327309"/>
                </a:cubicBezTo>
                <a:cubicBezTo>
                  <a:pt x="10560493" y="1322276"/>
                  <a:pt x="10309425" y="1301959"/>
                  <a:pt x="10092267" y="1327309"/>
                </a:cubicBezTo>
                <a:cubicBezTo>
                  <a:pt x="9875109" y="1352659"/>
                  <a:pt x="9655205" y="1325596"/>
                  <a:pt x="9293013" y="1327309"/>
                </a:cubicBezTo>
                <a:cubicBezTo>
                  <a:pt x="8930821" y="1329022"/>
                  <a:pt x="8987236" y="1333750"/>
                  <a:pt x="8859520" y="1327309"/>
                </a:cubicBezTo>
                <a:cubicBezTo>
                  <a:pt x="8731804" y="1320868"/>
                  <a:pt x="8332626" y="1317368"/>
                  <a:pt x="7938347" y="1327309"/>
                </a:cubicBezTo>
                <a:cubicBezTo>
                  <a:pt x="7544068" y="1337250"/>
                  <a:pt x="7426687" y="1332204"/>
                  <a:pt x="7017173" y="1327309"/>
                </a:cubicBezTo>
                <a:cubicBezTo>
                  <a:pt x="6607659" y="1322414"/>
                  <a:pt x="6627605" y="1325422"/>
                  <a:pt x="6339840" y="1327309"/>
                </a:cubicBezTo>
                <a:cubicBezTo>
                  <a:pt x="6052075" y="1329196"/>
                  <a:pt x="5650450" y="1283413"/>
                  <a:pt x="5418667" y="1327309"/>
                </a:cubicBezTo>
                <a:cubicBezTo>
                  <a:pt x="5186884" y="1371205"/>
                  <a:pt x="5053337" y="1323458"/>
                  <a:pt x="4741333" y="1327309"/>
                </a:cubicBezTo>
                <a:cubicBezTo>
                  <a:pt x="4429329" y="1331160"/>
                  <a:pt x="4234848" y="1355873"/>
                  <a:pt x="3942080" y="1327309"/>
                </a:cubicBezTo>
                <a:cubicBezTo>
                  <a:pt x="3649312" y="1298745"/>
                  <a:pt x="3725614" y="1331316"/>
                  <a:pt x="3630507" y="1327309"/>
                </a:cubicBezTo>
                <a:cubicBezTo>
                  <a:pt x="3535400" y="1323302"/>
                  <a:pt x="2976521" y="1311990"/>
                  <a:pt x="2709333" y="1327309"/>
                </a:cubicBezTo>
                <a:cubicBezTo>
                  <a:pt x="2442145" y="1342628"/>
                  <a:pt x="2306840" y="1335542"/>
                  <a:pt x="2153920" y="1327309"/>
                </a:cubicBezTo>
                <a:cubicBezTo>
                  <a:pt x="2001000" y="1319076"/>
                  <a:pt x="1608773" y="1320456"/>
                  <a:pt x="1354667" y="1327309"/>
                </a:cubicBezTo>
                <a:cubicBezTo>
                  <a:pt x="1100561" y="1334162"/>
                  <a:pt x="1127457" y="1331733"/>
                  <a:pt x="1043093" y="1327309"/>
                </a:cubicBezTo>
                <a:cubicBezTo>
                  <a:pt x="958729" y="1322885"/>
                  <a:pt x="269932" y="1342163"/>
                  <a:pt x="0" y="1327309"/>
                </a:cubicBezTo>
                <a:cubicBezTo>
                  <a:pt x="-11552" y="1081798"/>
                  <a:pt x="9241" y="928627"/>
                  <a:pt x="0" y="676928"/>
                </a:cubicBezTo>
                <a:cubicBezTo>
                  <a:pt x="-9241" y="425229"/>
                  <a:pt x="26090" y="138327"/>
                  <a:pt x="0" y="0"/>
                </a:cubicBezTo>
                <a:close/>
              </a:path>
              <a:path w="12192000" h="1327309"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80366" y="237770"/>
                  <a:pt x="12167114" y="401873"/>
                  <a:pt x="12192000" y="663655"/>
                </a:cubicBezTo>
                <a:cubicBezTo>
                  <a:pt x="12216886" y="925438"/>
                  <a:pt x="12160891" y="1061104"/>
                  <a:pt x="12192000" y="1327309"/>
                </a:cubicBezTo>
                <a:cubicBezTo>
                  <a:pt x="12120711" y="1337342"/>
                  <a:pt x="12028264" y="1315387"/>
                  <a:pt x="11880427" y="1327309"/>
                </a:cubicBezTo>
                <a:cubicBezTo>
                  <a:pt x="11732590" y="1339231"/>
                  <a:pt x="11293641" y="1341747"/>
                  <a:pt x="10959253" y="1327309"/>
                </a:cubicBezTo>
                <a:cubicBezTo>
                  <a:pt x="10624865" y="1312871"/>
                  <a:pt x="10551558" y="1310705"/>
                  <a:pt x="10281920" y="1327309"/>
                </a:cubicBezTo>
                <a:cubicBezTo>
                  <a:pt x="10012282" y="1343913"/>
                  <a:pt x="9991656" y="1337215"/>
                  <a:pt x="9848427" y="1327309"/>
                </a:cubicBezTo>
                <a:cubicBezTo>
                  <a:pt x="9705198" y="1317403"/>
                  <a:pt x="9336295" y="1325378"/>
                  <a:pt x="9171093" y="1327309"/>
                </a:cubicBezTo>
                <a:cubicBezTo>
                  <a:pt x="9005891" y="1329240"/>
                  <a:pt x="8996229" y="1327106"/>
                  <a:pt x="8859520" y="1327309"/>
                </a:cubicBezTo>
                <a:cubicBezTo>
                  <a:pt x="8722811" y="1327512"/>
                  <a:pt x="8665264" y="1337693"/>
                  <a:pt x="8547947" y="1327309"/>
                </a:cubicBezTo>
                <a:cubicBezTo>
                  <a:pt x="8430630" y="1316925"/>
                  <a:pt x="8018183" y="1356228"/>
                  <a:pt x="7870613" y="1327309"/>
                </a:cubicBezTo>
                <a:cubicBezTo>
                  <a:pt x="7723043" y="1298390"/>
                  <a:pt x="7565898" y="1308768"/>
                  <a:pt x="7437120" y="1327309"/>
                </a:cubicBezTo>
                <a:cubicBezTo>
                  <a:pt x="7308342" y="1345850"/>
                  <a:pt x="6861985" y="1318928"/>
                  <a:pt x="6637867" y="1327309"/>
                </a:cubicBezTo>
                <a:cubicBezTo>
                  <a:pt x="6413749" y="1335690"/>
                  <a:pt x="6322049" y="1341702"/>
                  <a:pt x="6204373" y="1327309"/>
                </a:cubicBezTo>
                <a:cubicBezTo>
                  <a:pt x="6086697" y="1312916"/>
                  <a:pt x="5703208" y="1357156"/>
                  <a:pt x="5405120" y="1327309"/>
                </a:cubicBezTo>
                <a:cubicBezTo>
                  <a:pt x="5107032" y="1297462"/>
                  <a:pt x="5189199" y="1315659"/>
                  <a:pt x="5093547" y="1327309"/>
                </a:cubicBezTo>
                <a:cubicBezTo>
                  <a:pt x="4997895" y="1338959"/>
                  <a:pt x="4677741" y="1328586"/>
                  <a:pt x="4294293" y="1327309"/>
                </a:cubicBezTo>
                <a:cubicBezTo>
                  <a:pt x="3910845" y="1326032"/>
                  <a:pt x="4034300" y="1333850"/>
                  <a:pt x="3860800" y="1327309"/>
                </a:cubicBezTo>
                <a:cubicBezTo>
                  <a:pt x="3687300" y="1320768"/>
                  <a:pt x="3657041" y="1335905"/>
                  <a:pt x="3549227" y="1327309"/>
                </a:cubicBezTo>
                <a:cubicBezTo>
                  <a:pt x="3441413" y="1318713"/>
                  <a:pt x="3276859" y="1328466"/>
                  <a:pt x="3115733" y="1327309"/>
                </a:cubicBezTo>
                <a:cubicBezTo>
                  <a:pt x="2954607" y="1326152"/>
                  <a:pt x="2501639" y="1334830"/>
                  <a:pt x="2316480" y="1327309"/>
                </a:cubicBezTo>
                <a:cubicBezTo>
                  <a:pt x="2131321" y="1319788"/>
                  <a:pt x="2071054" y="1320518"/>
                  <a:pt x="1882987" y="1327309"/>
                </a:cubicBezTo>
                <a:cubicBezTo>
                  <a:pt x="1694920" y="1334100"/>
                  <a:pt x="1692679" y="1331886"/>
                  <a:pt x="1571413" y="1327309"/>
                </a:cubicBezTo>
                <a:cubicBezTo>
                  <a:pt x="1450147" y="1322732"/>
                  <a:pt x="1287965" y="1315628"/>
                  <a:pt x="1137920" y="1327309"/>
                </a:cubicBezTo>
                <a:cubicBezTo>
                  <a:pt x="987875" y="1338990"/>
                  <a:pt x="809862" y="1334629"/>
                  <a:pt x="582507" y="1327309"/>
                </a:cubicBezTo>
                <a:cubicBezTo>
                  <a:pt x="355152" y="1319989"/>
                  <a:pt x="209818" y="1338787"/>
                  <a:pt x="0" y="1327309"/>
                </a:cubicBezTo>
                <a:cubicBezTo>
                  <a:pt x="22665" y="1050229"/>
                  <a:pt x="19131" y="929056"/>
                  <a:pt x="0" y="690201"/>
                </a:cubicBezTo>
                <a:cubicBezTo>
                  <a:pt x="-19131" y="451346"/>
                  <a:pt x="-24039" y="341640"/>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87085" y="3260311"/>
            <a:ext cx="3490686" cy="10189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4000"/>
              </a:lnSpc>
            </a:pPr>
            <a:r>
              <a:rPr lang="en-US" sz="2800" b="1">
                <a:solidFill>
                  <a:schemeClr val="tx1">
                    <a:lumMod val="75000"/>
                    <a:lumOff val="25000"/>
                  </a:schemeClr>
                </a:solidFill>
                <a:latin typeface="Cutive" pitchFamily="2" charset="0"/>
              </a:rPr>
              <a:t>Give Vendors (who accept coupons) this brochure:</a:t>
            </a:r>
          </a:p>
        </p:txBody>
      </p:sp>
      <p:sp>
        <p:nvSpPr>
          <p:cNvPr id="12" name="TextBox 11">
            <a:extLst>
              <a:ext uri="{FF2B5EF4-FFF2-40B4-BE49-F238E27FC236}">
                <a16:creationId xmlns:a16="http://schemas.microsoft.com/office/drawing/2014/main" id="{424A6605-4BB5-CE47-BCA0-3937DDBF4028}"/>
              </a:ext>
            </a:extLst>
          </p:cNvPr>
          <p:cNvSpPr txBox="1"/>
          <p:nvPr/>
        </p:nvSpPr>
        <p:spPr>
          <a:xfrm>
            <a:off x="9185688" y="4048414"/>
            <a:ext cx="241735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 &amp; Jess Clark</a:t>
            </a:r>
          </a:p>
        </p:txBody>
      </p:sp>
      <p:sp>
        <p:nvSpPr>
          <p:cNvPr id="2" name="TextBox 1">
            <a:extLst>
              <a:ext uri="{FF2B5EF4-FFF2-40B4-BE49-F238E27FC236}">
                <a16:creationId xmlns:a16="http://schemas.microsoft.com/office/drawing/2014/main" id="{5E8F7A81-0429-72BE-564A-8C15CA94402D}"/>
              </a:ext>
            </a:extLst>
          </p:cNvPr>
          <p:cNvSpPr txBox="1"/>
          <p:nvPr/>
        </p:nvSpPr>
        <p:spPr>
          <a:xfrm rot="-2040000">
            <a:off x="110436" y="483149"/>
            <a:ext cx="2823420" cy="1569660"/>
          </a:xfrm>
          <a:prstGeom prst="rect">
            <a:avLst/>
          </a:prstGeom>
          <a:solidFill>
            <a:schemeClr val="accent2">
              <a:lumMod val="60000"/>
              <a:lumOff val="40000"/>
            </a:schemeClr>
          </a:solidFill>
        </p:spPr>
        <p:txBody>
          <a:bodyPr wrap="square" rtlCol="0">
            <a:spAutoFit/>
          </a:bodyPr>
          <a:lstStyle/>
          <a:p>
            <a:r>
              <a:rPr lang="en-US" sz="4800" b="1"/>
              <a:t>FARMERS MARKET</a:t>
            </a:r>
          </a:p>
        </p:txBody>
      </p:sp>
      <p:pic>
        <p:nvPicPr>
          <p:cNvPr id="4" name="Picture 3" descr="A checklist with black and white check marks&#10;&#10;AI-generated content may be incorrect.">
            <a:extLst>
              <a:ext uri="{FF2B5EF4-FFF2-40B4-BE49-F238E27FC236}">
                <a16:creationId xmlns:a16="http://schemas.microsoft.com/office/drawing/2014/main" id="{01303AED-C0E2-6BC2-99F2-0E8A6F6CDF06}"/>
              </a:ext>
            </a:extLst>
          </p:cNvPr>
          <p:cNvPicPr>
            <a:picLocks noChangeAspect="1"/>
          </p:cNvPicPr>
          <p:nvPr/>
        </p:nvPicPr>
        <p:blipFill>
          <a:blip r:embed="rId3"/>
          <a:stretch>
            <a:fillRect/>
          </a:stretch>
        </p:blipFill>
        <p:spPr>
          <a:xfrm>
            <a:off x="3403601" y="-19202"/>
            <a:ext cx="4433552" cy="6858000"/>
          </a:xfrm>
          <a:prstGeom prst="rect">
            <a:avLst/>
          </a:prstGeom>
        </p:spPr>
      </p:pic>
      <p:pic>
        <p:nvPicPr>
          <p:cNvPr id="7" name="Picture 6" descr="A screenshot of a website&#10;&#10;AI-generated content may be incorrect.">
            <a:extLst>
              <a:ext uri="{FF2B5EF4-FFF2-40B4-BE49-F238E27FC236}">
                <a16:creationId xmlns:a16="http://schemas.microsoft.com/office/drawing/2014/main" id="{D46FE5D5-629D-304B-367C-675CB2B79114}"/>
              </a:ext>
            </a:extLst>
          </p:cNvPr>
          <p:cNvPicPr>
            <a:picLocks noChangeAspect="1"/>
          </p:cNvPicPr>
          <p:nvPr/>
        </p:nvPicPr>
        <p:blipFill>
          <a:blip r:embed="rId4"/>
          <a:stretch>
            <a:fillRect/>
          </a:stretch>
        </p:blipFill>
        <p:spPr>
          <a:xfrm>
            <a:off x="7807460" y="-19202"/>
            <a:ext cx="4414234" cy="6858000"/>
          </a:xfrm>
          <a:prstGeom prst="rect">
            <a:avLst/>
          </a:prstGeom>
        </p:spPr>
      </p:pic>
    </p:spTree>
    <p:extLst>
      <p:ext uri="{BB962C8B-B14F-4D97-AF65-F5344CB8AC3E}">
        <p14:creationId xmlns:p14="http://schemas.microsoft.com/office/powerpoint/2010/main" val="2148853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0" y="-95285"/>
            <a:ext cx="2956956" cy="6953285"/>
          </a:xfrm>
          <a:custGeom>
            <a:avLst/>
            <a:gdLst>
              <a:gd name="connsiteX0" fmla="*/ 0 w 2956956"/>
              <a:gd name="connsiteY0" fmla="*/ 0 h 6953285"/>
              <a:gd name="connsiteX1" fmla="*/ 502683 w 2956956"/>
              <a:gd name="connsiteY1" fmla="*/ 0 h 6953285"/>
              <a:gd name="connsiteX2" fmla="*/ 1123643 w 2956956"/>
              <a:gd name="connsiteY2" fmla="*/ 0 h 6953285"/>
              <a:gd name="connsiteX3" fmla="*/ 1685465 w 2956956"/>
              <a:gd name="connsiteY3" fmla="*/ 0 h 6953285"/>
              <a:gd name="connsiteX4" fmla="*/ 2276856 w 2956956"/>
              <a:gd name="connsiteY4" fmla="*/ 0 h 6953285"/>
              <a:gd name="connsiteX5" fmla="*/ 2956956 w 2956956"/>
              <a:gd name="connsiteY5" fmla="*/ 0 h 6953285"/>
              <a:gd name="connsiteX6" fmla="*/ 2956956 w 2956956"/>
              <a:gd name="connsiteY6" fmla="*/ 556263 h 6953285"/>
              <a:gd name="connsiteX7" fmla="*/ 2956956 w 2956956"/>
              <a:gd name="connsiteY7" fmla="*/ 1042993 h 6953285"/>
              <a:gd name="connsiteX8" fmla="*/ 2956956 w 2956956"/>
              <a:gd name="connsiteY8" fmla="*/ 1599256 h 6953285"/>
              <a:gd name="connsiteX9" fmla="*/ 2956956 w 2956956"/>
              <a:gd name="connsiteY9" fmla="*/ 2225051 h 6953285"/>
              <a:gd name="connsiteX10" fmla="*/ 2956956 w 2956956"/>
              <a:gd name="connsiteY10" fmla="*/ 2920380 h 6953285"/>
              <a:gd name="connsiteX11" fmla="*/ 2956956 w 2956956"/>
              <a:gd name="connsiteY11" fmla="*/ 3476643 h 6953285"/>
              <a:gd name="connsiteX12" fmla="*/ 2956956 w 2956956"/>
              <a:gd name="connsiteY12" fmla="*/ 4311037 h 6953285"/>
              <a:gd name="connsiteX13" fmla="*/ 2956956 w 2956956"/>
              <a:gd name="connsiteY13" fmla="*/ 5006365 h 6953285"/>
              <a:gd name="connsiteX14" fmla="*/ 2956956 w 2956956"/>
              <a:gd name="connsiteY14" fmla="*/ 5840759 h 6953285"/>
              <a:gd name="connsiteX15" fmla="*/ 2956956 w 2956956"/>
              <a:gd name="connsiteY15" fmla="*/ 6953285 h 6953285"/>
              <a:gd name="connsiteX16" fmla="*/ 2395134 w 2956956"/>
              <a:gd name="connsiteY16" fmla="*/ 6953285 h 6953285"/>
              <a:gd name="connsiteX17" fmla="*/ 1833313 w 2956956"/>
              <a:gd name="connsiteY17" fmla="*/ 6953285 h 6953285"/>
              <a:gd name="connsiteX18" fmla="*/ 1212352 w 2956956"/>
              <a:gd name="connsiteY18" fmla="*/ 6953285 h 6953285"/>
              <a:gd name="connsiteX19" fmla="*/ 620961 w 2956956"/>
              <a:gd name="connsiteY19" fmla="*/ 6953285 h 6953285"/>
              <a:gd name="connsiteX20" fmla="*/ 0 w 2956956"/>
              <a:gd name="connsiteY20" fmla="*/ 6953285 h 6953285"/>
              <a:gd name="connsiteX21" fmla="*/ 0 w 2956956"/>
              <a:gd name="connsiteY21" fmla="*/ 6118891 h 6953285"/>
              <a:gd name="connsiteX22" fmla="*/ 0 w 2956956"/>
              <a:gd name="connsiteY22" fmla="*/ 5284497 h 6953285"/>
              <a:gd name="connsiteX23" fmla="*/ 0 w 2956956"/>
              <a:gd name="connsiteY23" fmla="*/ 4589168 h 6953285"/>
              <a:gd name="connsiteX24" fmla="*/ 0 w 2956956"/>
              <a:gd name="connsiteY24" fmla="*/ 3824307 h 6953285"/>
              <a:gd name="connsiteX25" fmla="*/ 0 w 2956956"/>
              <a:gd name="connsiteY25" fmla="*/ 3128978 h 6953285"/>
              <a:gd name="connsiteX26" fmla="*/ 0 w 2956956"/>
              <a:gd name="connsiteY26" fmla="*/ 2433650 h 6953285"/>
              <a:gd name="connsiteX27" fmla="*/ 0 w 2956956"/>
              <a:gd name="connsiteY27" fmla="*/ 1738321 h 6953285"/>
              <a:gd name="connsiteX28" fmla="*/ 0 w 2956956"/>
              <a:gd name="connsiteY28" fmla="*/ 1251591 h 6953285"/>
              <a:gd name="connsiteX29" fmla="*/ 0 w 2956956"/>
              <a:gd name="connsiteY29" fmla="*/ 0 h 695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56956" h="6953285" fill="none" extrusionOk="0">
                <a:moveTo>
                  <a:pt x="0" y="0"/>
                </a:moveTo>
                <a:cubicBezTo>
                  <a:pt x="153332" y="-1163"/>
                  <a:pt x="379538" y="-18904"/>
                  <a:pt x="502683" y="0"/>
                </a:cubicBezTo>
                <a:cubicBezTo>
                  <a:pt x="625828" y="18904"/>
                  <a:pt x="833515" y="4503"/>
                  <a:pt x="1123643" y="0"/>
                </a:cubicBezTo>
                <a:cubicBezTo>
                  <a:pt x="1413771" y="-4503"/>
                  <a:pt x="1457778" y="4489"/>
                  <a:pt x="1685465" y="0"/>
                </a:cubicBezTo>
                <a:cubicBezTo>
                  <a:pt x="1913152" y="-4489"/>
                  <a:pt x="2020008" y="-9397"/>
                  <a:pt x="2276856" y="0"/>
                </a:cubicBezTo>
                <a:cubicBezTo>
                  <a:pt x="2533704" y="9397"/>
                  <a:pt x="2709077" y="-20903"/>
                  <a:pt x="2956956" y="0"/>
                </a:cubicBezTo>
                <a:cubicBezTo>
                  <a:pt x="2982102" y="227542"/>
                  <a:pt x="2961744" y="282617"/>
                  <a:pt x="2956956" y="556263"/>
                </a:cubicBezTo>
                <a:cubicBezTo>
                  <a:pt x="2952168" y="829909"/>
                  <a:pt x="2975398" y="838765"/>
                  <a:pt x="2956956" y="1042993"/>
                </a:cubicBezTo>
                <a:cubicBezTo>
                  <a:pt x="2938515" y="1247221"/>
                  <a:pt x="2937995" y="1387933"/>
                  <a:pt x="2956956" y="1599256"/>
                </a:cubicBezTo>
                <a:cubicBezTo>
                  <a:pt x="2975917" y="1810579"/>
                  <a:pt x="2966277" y="1931614"/>
                  <a:pt x="2956956" y="2225051"/>
                </a:cubicBezTo>
                <a:cubicBezTo>
                  <a:pt x="2947635" y="2518488"/>
                  <a:pt x="2931853" y="2608401"/>
                  <a:pt x="2956956" y="2920380"/>
                </a:cubicBezTo>
                <a:cubicBezTo>
                  <a:pt x="2982059" y="3232359"/>
                  <a:pt x="2957945" y="3301445"/>
                  <a:pt x="2956956" y="3476643"/>
                </a:cubicBezTo>
                <a:cubicBezTo>
                  <a:pt x="2955967" y="3651841"/>
                  <a:pt x="2958978" y="4126901"/>
                  <a:pt x="2956956" y="4311037"/>
                </a:cubicBezTo>
                <a:cubicBezTo>
                  <a:pt x="2954934" y="4495173"/>
                  <a:pt x="2930264" y="4758990"/>
                  <a:pt x="2956956" y="5006365"/>
                </a:cubicBezTo>
                <a:cubicBezTo>
                  <a:pt x="2983648" y="5253740"/>
                  <a:pt x="2951929" y="5521209"/>
                  <a:pt x="2956956" y="5840759"/>
                </a:cubicBezTo>
                <a:cubicBezTo>
                  <a:pt x="2961983" y="6160309"/>
                  <a:pt x="2934318" y="6623985"/>
                  <a:pt x="2956956" y="6953285"/>
                </a:cubicBezTo>
                <a:cubicBezTo>
                  <a:pt x="2694751" y="6930443"/>
                  <a:pt x="2596873" y="6932828"/>
                  <a:pt x="2395134" y="6953285"/>
                </a:cubicBezTo>
                <a:cubicBezTo>
                  <a:pt x="2193395" y="6973742"/>
                  <a:pt x="1985884" y="6961254"/>
                  <a:pt x="1833313" y="6953285"/>
                </a:cubicBezTo>
                <a:cubicBezTo>
                  <a:pt x="1680742" y="6945316"/>
                  <a:pt x="1415860" y="6952124"/>
                  <a:pt x="1212352" y="6953285"/>
                </a:cubicBezTo>
                <a:cubicBezTo>
                  <a:pt x="1008844" y="6954446"/>
                  <a:pt x="761785" y="6961301"/>
                  <a:pt x="620961" y="6953285"/>
                </a:cubicBezTo>
                <a:cubicBezTo>
                  <a:pt x="480137" y="6945269"/>
                  <a:pt x="264076" y="6939070"/>
                  <a:pt x="0" y="6953285"/>
                </a:cubicBezTo>
                <a:cubicBezTo>
                  <a:pt x="8033" y="6764762"/>
                  <a:pt x="37469" y="6439457"/>
                  <a:pt x="0" y="6118891"/>
                </a:cubicBezTo>
                <a:cubicBezTo>
                  <a:pt x="-37469" y="5798325"/>
                  <a:pt x="-22900" y="5505218"/>
                  <a:pt x="0" y="5284497"/>
                </a:cubicBezTo>
                <a:cubicBezTo>
                  <a:pt x="22900" y="5063776"/>
                  <a:pt x="-34015" y="4773410"/>
                  <a:pt x="0" y="4589168"/>
                </a:cubicBezTo>
                <a:cubicBezTo>
                  <a:pt x="34015" y="4404926"/>
                  <a:pt x="-36668" y="4200608"/>
                  <a:pt x="0" y="3824307"/>
                </a:cubicBezTo>
                <a:cubicBezTo>
                  <a:pt x="36668" y="3448006"/>
                  <a:pt x="-31219" y="3333517"/>
                  <a:pt x="0" y="3128978"/>
                </a:cubicBezTo>
                <a:cubicBezTo>
                  <a:pt x="31219" y="2924439"/>
                  <a:pt x="14425" y="2713822"/>
                  <a:pt x="0" y="2433650"/>
                </a:cubicBezTo>
                <a:cubicBezTo>
                  <a:pt x="-14425" y="2153478"/>
                  <a:pt x="30061" y="1972264"/>
                  <a:pt x="0" y="1738321"/>
                </a:cubicBezTo>
                <a:cubicBezTo>
                  <a:pt x="-30061" y="1504378"/>
                  <a:pt x="-9625" y="1384159"/>
                  <a:pt x="0" y="1251591"/>
                </a:cubicBezTo>
                <a:cubicBezTo>
                  <a:pt x="9625" y="1119023"/>
                  <a:pt x="53541" y="502233"/>
                  <a:pt x="0" y="0"/>
                </a:cubicBezTo>
                <a:close/>
              </a:path>
              <a:path w="2956956" h="6953285" stroke="0" extrusionOk="0">
                <a:moveTo>
                  <a:pt x="0" y="0"/>
                </a:moveTo>
                <a:cubicBezTo>
                  <a:pt x="271674" y="13227"/>
                  <a:pt x="401415" y="-11254"/>
                  <a:pt x="561822" y="0"/>
                </a:cubicBezTo>
                <a:cubicBezTo>
                  <a:pt x="722229" y="11254"/>
                  <a:pt x="827846" y="-14995"/>
                  <a:pt x="1064504" y="0"/>
                </a:cubicBezTo>
                <a:cubicBezTo>
                  <a:pt x="1301162" y="14995"/>
                  <a:pt x="1465289" y="6984"/>
                  <a:pt x="1715034" y="0"/>
                </a:cubicBezTo>
                <a:cubicBezTo>
                  <a:pt x="1964779" y="-6984"/>
                  <a:pt x="2159037" y="-12896"/>
                  <a:pt x="2276856" y="0"/>
                </a:cubicBezTo>
                <a:cubicBezTo>
                  <a:pt x="2394675" y="12896"/>
                  <a:pt x="2819271" y="-30692"/>
                  <a:pt x="2956956" y="0"/>
                </a:cubicBezTo>
                <a:cubicBezTo>
                  <a:pt x="2998273" y="285228"/>
                  <a:pt x="2943127" y="517030"/>
                  <a:pt x="2956956" y="834394"/>
                </a:cubicBezTo>
                <a:cubicBezTo>
                  <a:pt x="2970785" y="1151758"/>
                  <a:pt x="2985756" y="1232986"/>
                  <a:pt x="2956956" y="1529723"/>
                </a:cubicBezTo>
                <a:cubicBezTo>
                  <a:pt x="2928156" y="1826460"/>
                  <a:pt x="2937221" y="2018991"/>
                  <a:pt x="2956956" y="2225051"/>
                </a:cubicBezTo>
                <a:cubicBezTo>
                  <a:pt x="2976691" y="2431111"/>
                  <a:pt x="2948800" y="2641843"/>
                  <a:pt x="2956956" y="2781314"/>
                </a:cubicBezTo>
                <a:cubicBezTo>
                  <a:pt x="2965112" y="2920785"/>
                  <a:pt x="2938863" y="3070701"/>
                  <a:pt x="2956956" y="3337577"/>
                </a:cubicBezTo>
                <a:cubicBezTo>
                  <a:pt x="2975049" y="3604453"/>
                  <a:pt x="2923142" y="3820590"/>
                  <a:pt x="2956956" y="4032905"/>
                </a:cubicBezTo>
                <a:cubicBezTo>
                  <a:pt x="2990770" y="4245220"/>
                  <a:pt x="2983639" y="4454250"/>
                  <a:pt x="2956956" y="4797767"/>
                </a:cubicBezTo>
                <a:cubicBezTo>
                  <a:pt x="2930273" y="5141284"/>
                  <a:pt x="2943103" y="5054610"/>
                  <a:pt x="2956956" y="5284497"/>
                </a:cubicBezTo>
                <a:cubicBezTo>
                  <a:pt x="2970810" y="5514384"/>
                  <a:pt x="2930375" y="5650830"/>
                  <a:pt x="2956956" y="5979825"/>
                </a:cubicBezTo>
                <a:cubicBezTo>
                  <a:pt x="2983537" y="6308820"/>
                  <a:pt x="2951812" y="6553261"/>
                  <a:pt x="2956956" y="6953285"/>
                </a:cubicBezTo>
                <a:cubicBezTo>
                  <a:pt x="2738537" y="6927897"/>
                  <a:pt x="2510041" y="6947456"/>
                  <a:pt x="2365565" y="6953285"/>
                </a:cubicBezTo>
                <a:cubicBezTo>
                  <a:pt x="2221089" y="6959114"/>
                  <a:pt x="1870570" y="6936133"/>
                  <a:pt x="1715034" y="6953285"/>
                </a:cubicBezTo>
                <a:cubicBezTo>
                  <a:pt x="1559498" y="6970437"/>
                  <a:pt x="1373842" y="6975071"/>
                  <a:pt x="1123643" y="6953285"/>
                </a:cubicBezTo>
                <a:cubicBezTo>
                  <a:pt x="873444" y="6931499"/>
                  <a:pt x="853288" y="6952211"/>
                  <a:pt x="620961" y="6953285"/>
                </a:cubicBezTo>
                <a:cubicBezTo>
                  <a:pt x="388634" y="6954359"/>
                  <a:pt x="288207" y="6958419"/>
                  <a:pt x="0" y="6953285"/>
                </a:cubicBezTo>
                <a:cubicBezTo>
                  <a:pt x="16275" y="6727711"/>
                  <a:pt x="-12274" y="6405191"/>
                  <a:pt x="0" y="6118891"/>
                </a:cubicBezTo>
                <a:cubicBezTo>
                  <a:pt x="12274" y="5832591"/>
                  <a:pt x="8290" y="5581570"/>
                  <a:pt x="0" y="5284497"/>
                </a:cubicBezTo>
                <a:cubicBezTo>
                  <a:pt x="-8290" y="4987424"/>
                  <a:pt x="14993" y="4792979"/>
                  <a:pt x="0" y="4589168"/>
                </a:cubicBezTo>
                <a:cubicBezTo>
                  <a:pt x="-14993" y="4385357"/>
                  <a:pt x="-9142" y="4106539"/>
                  <a:pt x="0" y="3963372"/>
                </a:cubicBezTo>
                <a:cubicBezTo>
                  <a:pt x="9142" y="3820205"/>
                  <a:pt x="2047" y="3653886"/>
                  <a:pt x="0" y="3476643"/>
                </a:cubicBezTo>
                <a:cubicBezTo>
                  <a:pt x="-2047" y="3299400"/>
                  <a:pt x="8150" y="3098159"/>
                  <a:pt x="0" y="2989913"/>
                </a:cubicBezTo>
                <a:cubicBezTo>
                  <a:pt x="-8150" y="2881667"/>
                  <a:pt x="34780" y="2508188"/>
                  <a:pt x="0" y="2225051"/>
                </a:cubicBezTo>
                <a:cubicBezTo>
                  <a:pt x="-34780" y="1941914"/>
                  <a:pt x="5663" y="1855510"/>
                  <a:pt x="0" y="1668788"/>
                </a:cubicBezTo>
                <a:cubicBezTo>
                  <a:pt x="-5663" y="1482066"/>
                  <a:pt x="-19250" y="1244347"/>
                  <a:pt x="0" y="834394"/>
                </a:cubicBezTo>
                <a:cubicBezTo>
                  <a:pt x="19250" y="424441"/>
                  <a:pt x="-11776" y="187183"/>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3109355" y="445533"/>
            <a:ext cx="3218463" cy="626006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3200" b="1">
                <a:solidFill>
                  <a:schemeClr val="tx1">
                    <a:lumMod val="75000"/>
                    <a:lumOff val="25000"/>
                  </a:schemeClr>
                </a:solidFill>
                <a:latin typeface="Cutive" pitchFamily="2" charset="0"/>
              </a:rPr>
              <a:t>Enroll vendors.</a:t>
            </a:r>
          </a:p>
          <a:p>
            <a:pPr algn="l">
              <a:lnSpc>
                <a:spcPct val="114000"/>
              </a:lnSpc>
            </a:pPr>
            <a:endParaRPr lang="en-US" sz="3200" b="1">
              <a:solidFill>
                <a:schemeClr val="tx1">
                  <a:lumMod val="75000"/>
                  <a:lumOff val="25000"/>
                </a:schemeClr>
              </a:solidFill>
              <a:latin typeface="Cutive" pitchFamily="2" charset="0"/>
            </a:endParaRPr>
          </a:p>
          <a:p>
            <a:pPr algn="l">
              <a:lnSpc>
                <a:spcPct val="114000"/>
              </a:lnSpc>
            </a:pPr>
            <a:r>
              <a:rPr lang="en-US" sz="3200" b="1">
                <a:solidFill>
                  <a:schemeClr val="tx1">
                    <a:lumMod val="75000"/>
                    <a:lumOff val="25000"/>
                  </a:schemeClr>
                </a:solidFill>
                <a:latin typeface="Cutive" pitchFamily="2" charset="0"/>
              </a:rPr>
              <a:t>At every farmers market attend.</a:t>
            </a:r>
            <a:br>
              <a:rPr lang="en-US" sz="3200" b="1">
                <a:solidFill>
                  <a:schemeClr val="tx1">
                    <a:lumMod val="75000"/>
                    <a:lumOff val="25000"/>
                  </a:schemeClr>
                </a:solidFill>
                <a:latin typeface="Cutive" pitchFamily="2" charset="0"/>
              </a:rPr>
            </a:br>
            <a:br>
              <a:rPr lang="en-US" sz="3200" b="1">
                <a:solidFill>
                  <a:schemeClr val="tx1">
                    <a:lumMod val="75000"/>
                    <a:lumOff val="25000"/>
                  </a:schemeClr>
                </a:solidFill>
                <a:latin typeface="Cutive" pitchFamily="2" charset="0"/>
              </a:rPr>
            </a:br>
            <a:endParaRPr lang="en-US" sz="3200" b="1">
              <a:solidFill>
                <a:schemeClr val="tx1">
                  <a:lumMod val="75000"/>
                  <a:lumOff val="25000"/>
                </a:schemeClr>
              </a:solidFill>
              <a:latin typeface="Cutive" pitchFamily="2" charset="0"/>
            </a:endParaRPr>
          </a:p>
        </p:txBody>
      </p:sp>
      <p:sp>
        <p:nvSpPr>
          <p:cNvPr id="6" name="TextBox 5">
            <a:extLst>
              <a:ext uri="{FF2B5EF4-FFF2-40B4-BE49-F238E27FC236}">
                <a16:creationId xmlns:a16="http://schemas.microsoft.com/office/drawing/2014/main" id="{C85CBBE2-592E-5CBC-B797-7DCCF3483441}"/>
              </a:ext>
            </a:extLst>
          </p:cNvPr>
          <p:cNvSpPr txBox="1"/>
          <p:nvPr/>
        </p:nvSpPr>
        <p:spPr>
          <a:xfrm rot="-2040000">
            <a:off x="66768" y="655242"/>
            <a:ext cx="2823420" cy="1569660"/>
          </a:xfrm>
          <a:prstGeom prst="rect">
            <a:avLst/>
          </a:prstGeom>
          <a:solidFill>
            <a:schemeClr val="accent2">
              <a:lumMod val="60000"/>
              <a:lumOff val="40000"/>
            </a:schemeClr>
          </a:solidFill>
        </p:spPr>
        <p:txBody>
          <a:bodyPr wrap="square" rtlCol="0">
            <a:spAutoFit/>
          </a:bodyPr>
          <a:lstStyle/>
          <a:p>
            <a:r>
              <a:rPr lang="en-US" sz="4800" b="1"/>
              <a:t>FARMERS MARKET</a:t>
            </a:r>
          </a:p>
        </p:txBody>
      </p:sp>
      <p:sp>
        <p:nvSpPr>
          <p:cNvPr id="7" name="TextBox 6">
            <a:extLst>
              <a:ext uri="{FF2B5EF4-FFF2-40B4-BE49-F238E27FC236}">
                <a16:creationId xmlns:a16="http://schemas.microsoft.com/office/drawing/2014/main" id="{514562C4-9941-574F-191B-1E9D25021002}"/>
              </a:ext>
            </a:extLst>
          </p:cNvPr>
          <p:cNvSpPr txBox="1"/>
          <p:nvPr/>
        </p:nvSpPr>
        <p:spPr>
          <a:xfrm rot="-2040000">
            <a:off x="219168" y="807642"/>
            <a:ext cx="2823420" cy="1569660"/>
          </a:xfrm>
          <a:prstGeom prst="rect">
            <a:avLst/>
          </a:prstGeom>
          <a:solidFill>
            <a:schemeClr val="accent2">
              <a:lumMod val="60000"/>
              <a:lumOff val="40000"/>
            </a:schemeClr>
          </a:solidFill>
        </p:spPr>
        <p:txBody>
          <a:bodyPr wrap="square" rtlCol="0">
            <a:spAutoFit/>
          </a:bodyPr>
          <a:lstStyle/>
          <a:p>
            <a:r>
              <a:rPr lang="en-US" sz="4800" b="1"/>
              <a:t>FARMERS MARKET</a:t>
            </a:r>
          </a:p>
        </p:txBody>
      </p:sp>
      <p:pic>
        <p:nvPicPr>
          <p:cNvPr id="4" name="Picture 3" descr="A close-up of a vendor registration form&#10;&#10;AI-generated content may be incorrect.">
            <a:extLst>
              <a:ext uri="{FF2B5EF4-FFF2-40B4-BE49-F238E27FC236}">
                <a16:creationId xmlns:a16="http://schemas.microsoft.com/office/drawing/2014/main" id="{BA1AA602-CF32-93BE-19C5-981FF641B444}"/>
              </a:ext>
            </a:extLst>
          </p:cNvPr>
          <p:cNvPicPr>
            <a:picLocks noChangeAspect="1"/>
          </p:cNvPicPr>
          <p:nvPr/>
        </p:nvPicPr>
        <p:blipFill>
          <a:blip r:embed="rId3"/>
          <a:stretch>
            <a:fillRect/>
          </a:stretch>
        </p:blipFill>
        <p:spPr>
          <a:xfrm>
            <a:off x="6817638" y="57150"/>
            <a:ext cx="5232400" cy="6743700"/>
          </a:xfrm>
          <a:prstGeom prst="rect">
            <a:avLst/>
          </a:prstGeom>
        </p:spPr>
      </p:pic>
    </p:spTree>
    <p:extLst>
      <p:ext uri="{BB962C8B-B14F-4D97-AF65-F5344CB8AC3E}">
        <p14:creationId xmlns:p14="http://schemas.microsoft.com/office/powerpoint/2010/main" val="2631182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0" y="-95285"/>
            <a:ext cx="2956956" cy="6953285"/>
          </a:xfrm>
          <a:custGeom>
            <a:avLst/>
            <a:gdLst>
              <a:gd name="connsiteX0" fmla="*/ 0 w 2956956"/>
              <a:gd name="connsiteY0" fmla="*/ 0 h 6953285"/>
              <a:gd name="connsiteX1" fmla="*/ 502683 w 2956956"/>
              <a:gd name="connsiteY1" fmla="*/ 0 h 6953285"/>
              <a:gd name="connsiteX2" fmla="*/ 1123643 w 2956956"/>
              <a:gd name="connsiteY2" fmla="*/ 0 h 6953285"/>
              <a:gd name="connsiteX3" fmla="*/ 1685465 w 2956956"/>
              <a:gd name="connsiteY3" fmla="*/ 0 h 6953285"/>
              <a:gd name="connsiteX4" fmla="*/ 2276856 w 2956956"/>
              <a:gd name="connsiteY4" fmla="*/ 0 h 6953285"/>
              <a:gd name="connsiteX5" fmla="*/ 2956956 w 2956956"/>
              <a:gd name="connsiteY5" fmla="*/ 0 h 6953285"/>
              <a:gd name="connsiteX6" fmla="*/ 2956956 w 2956956"/>
              <a:gd name="connsiteY6" fmla="*/ 556263 h 6953285"/>
              <a:gd name="connsiteX7" fmla="*/ 2956956 w 2956956"/>
              <a:gd name="connsiteY7" fmla="*/ 1042993 h 6953285"/>
              <a:gd name="connsiteX8" fmla="*/ 2956956 w 2956956"/>
              <a:gd name="connsiteY8" fmla="*/ 1599256 h 6953285"/>
              <a:gd name="connsiteX9" fmla="*/ 2956956 w 2956956"/>
              <a:gd name="connsiteY9" fmla="*/ 2225051 h 6953285"/>
              <a:gd name="connsiteX10" fmla="*/ 2956956 w 2956956"/>
              <a:gd name="connsiteY10" fmla="*/ 2920380 h 6953285"/>
              <a:gd name="connsiteX11" fmla="*/ 2956956 w 2956956"/>
              <a:gd name="connsiteY11" fmla="*/ 3476643 h 6953285"/>
              <a:gd name="connsiteX12" fmla="*/ 2956956 w 2956956"/>
              <a:gd name="connsiteY12" fmla="*/ 4311037 h 6953285"/>
              <a:gd name="connsiteX13" fmla="*/ 2956956 w 2956956"/>
              <a:gd name="connsiteY13" fmla="*/ 5006365 h 6953285"/>
              <a:gd name="connsiteX14" fmla="*/ 2956956 w 2956956"/>
              <a:gd name="connsiteY14" fmla="*/ 5840759 h 6953285"/>
              <a:gd name="connsiteX15" fmla="*/ 2956956 w 2956956"/>
              <a:gd name="connsiteY15" fmla="*/ 6953285 h 6953285"/>
              <a:gd name="connsiteX16" fmla="*/ 2395134 w 2956956"/>
              <a:gd name="connsiteY16" fmla="*/ 6953285 h 6953285"/>
              <a:gd name="connsiteX17" fmla="*/ 1833313 w 2956956"/>
              <a:gd name="connsiteY17" fmla="*/ 6953285 h 6953285"/>
              <a:gd name="connsiteX18" fmla="*/ 1212352 w 2956956"/>
              <a:gd name="connsiteY18" fmla="*/ 6953285 h 6953285"/>
              <a:gd name="connsiteX19" fmla="*/ 620961 w 2956956"/>
              <a:gd name="connsiteY19" fmla="*/ 6953285 h 6953285"/>
              <a:gd name="connsiteX20" fmla="*/ 0 w 2956956"/>
              <a:gd name="connsiteY20" fmla="*/ 6953285 h 6953285"/>
              <a:gd name="connsiteX21" fmla="*/ 0 w 2956956"/>
              <a:gd name="connsiteY21" fmla="*/ 6118891 h 6953285"/>
              <a:gd name="connsiteX22" fmla="*/ 0 w 2956956"/>
              <a:gd name="connsiteY22" fmla="*/ 5284497 h 6953285"/>
              <a:gd name="connsiteX23" fmla="*/ 0 w 2956956"/>
              <a:gd name="connsiteY23" fmla="*/ 4589168 h 6953285"/>
              <a:gd name="connsiteX24" fmla="*/ 0 w 2956956"/>
              <a:gd name="connsiteY24" fmla="*/ 3824307 h 6953285"/>
              <a:gd name="connsiteX25" fmla="*/ 0 w 2956956"/>
              <a:gd name="connsiteY25" fmla="*/ 3128978 h 6953285"/>
              <a:gd name="connsiteX26" fmla="*/ 0 w 2956956"/>
              <a:gd name="connsiteY26" fmla="*/ 2433650 h 6953285"/>
              <a:gd name="connsiteX27" fmla="*/ 0 w 2956956"/>
              <a:gd name="connsiteY27" fmla="*/ 1738321 h 6953285"/>
              <a:gd name="connsiteX28" fmla="*/ 0 w 2956956"/>
              <a:gd name="connsiteY28" fmla="*/ 1251591 h 6953285"/>
              <a:gd name="connsiteX29" fmla="*/ 0 w 2956956"/>
              <a:gd name="connsiteY29" fmla="*/ 0 h 695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56956" h="6953285" fill="none" extrusionOk="0">
                <a:moveTo>
                  <a:pt x="0" y="0"/>
                </a:moveTo>
                <a:cubicBezTo>
                  <a:pt x="153332" y="-1163"/>
                  <a:pt x="379538" y="-18904"/>
                  <a:pt x="502683" y="0"/>
                </a:cubicBezTo>
                <a:cubicBezTo>
                  <a:pt x="625828" y="18904"/>
                  <a:pt x="833515" y="4503"/>
                  <a:pt x="1123643" y="0"/>
                </a:cubicBezTo>
                <a:cubicBezTo>
                  <a:pt x="1413771" y="-4503"/>
                  <a:pt x="1457778" y="4489"/>
                  <a:pt x="1685465" y="0"/>
                </a:cubicBezTo>
                <a:cubicBezTo>
                  <a:pt x="1913152" y="-4489"/>
                  <a:pt x="2020008" y="-9397"/>
                  <a:pt x="2276856" y="0"/>
                </a:cubicBezTo>
                <a:cubicBezTo>
                  <a:pt x="2533704" y="9397"/>
                  <a:pt x="2709077" y="-20903"/>
                  <a:pt x="2956956" y="0"/>
                </a:cubicBezTo>
                <a:cubicBezTo>
                  <a:pt x="2982102" y="227542"/>
                  <a:pt x="2961744" y="282617"/>
                  <a:pt x="2956956" y="556263"/>
                </a:cubicBezTo>
                <a:cubicBezTo>
                  <a:pt x="2952168" y="829909"/>
                  <a:pt x="2975398" y="838765"/>
                  <a:pt x="2956956" y="1042993"/>
                </a:cubicBezTo>
                <a:cubicBezTo>
                  <a:pt x="2938515" y="1247221"/>
                  <a:pt x="2937995" y="1387933"/>
                  <a:pt x="2956956" y="1599256"/>
                </a:cubicBezTo>
                <a:cubicBezTo>
                  <a:pt x="2975917" y="1810579"/>
                  <a:pt x="2966277" y="1931614"/>
                  <a:pt x="2956956" y="2225051"/>
                </a:cubicBezTo>
                <a:cubicBezTo>
                  <a:pt x="2947635" y="2518488"/>
                  <a:pt x="2931853" y="2608401"/>
                  <a:pt x="2956956" y="2920380"/>
                </a:cubicBezTo>
                <a:cubicBezTo>
                  <a:pt x="2982059" y="3232359"/>
                  <a:pt x="2957945" y="3301445"/>
                  <a:pt x="2956956" y="3476643"/>
                </a:cubicBezTo>
                <a:cubicBezTo>
                  <a:pt x="2955967" y="3651841"/>
                  <a:pt x="2958978" y="4126901"/>
                  <a:pt x="2956956" y="4311037"/>
                </a:cubicBezTo>
                <a:cubicBezTo>
                  <a:pt x="2954934" y="4495173"/>
                  <a:pt x="2930264" y="4758990"/>
                  <a:pt x="2956956" y="5006365"/>
                </a:cubicBezTo>
                <a:cubicBezTo>
                  <a:pt x="2983648" y="5253740"/>
                  <a:pt x="2951929" y="5521209"/>
                  <a:pt x="2956956" y="5840759"/>
                </a:cubicBezTo>
                <a:cubicBezTo>
                  <a:pt x="2961983" y="6160309"/>
                  <a:pt x="2934318" y="6623985"/>
                  <a:pt x="2956956" y="6953285"/>
                </a:cubicBezTo>
                <a:cubicBezTo>
                  <a:pt x="2694751" y="6930443"/>
                  <a:pt x="2596873" y="6932828"/>
                  <a:pt x="2395134" y="6953285"/>
                </a:cubicBezTo>
                <a:cubicBezTo>
                  <a:pt x="2193395" y="6973742"/>
                  <a:pt x="1985884" y="6961254"/>
                  <a:pt x="1833313" y="6953285"/>
                </a:cubicBezTo>
                <a:cubicBezTo>
                  <a:pt x="1680742" y="6945316"/>
                  <a:pt x="1415860" y="6952124"/>
                  <a:pt x="1212352" y="6953285"/>
                </a:cubicBezTo>
                <a:cubicBezTo>
                  <a:pt x="1008844" y="6954446"/>
                  <a:pt x="761785" y="6961301"/>
                  <a:pt x="620961" y="6953285"/>
                </a:cubicBezTo>
                <a:cubicBezTo>
                  <a:pt x="480137" y="6945269"/>
                  <a:pt x="264076" y="6939070"/>
                  <a:pt x="0" y="6953285"/>
                </a:cubicBezTo>
                <a:cubicBezTo>
                  <a:pt x="8033" y="6764762"/>
                  <a:pt x="37469" y="6439457"/>
                  <a:pt x="0" y="6118891"/>
                </a:cubicBezTo>
                <a:cubicBezTo>
                  <a:pt x="-37469" y="5798325"/>
                  <a:pt x="-22900" y="5505218"/>
                  <a:pt x="0" y="5284497"/>
                </a:cubicBezTo>
                <a:cubicBezTo>
                  <a:pt x="22900" y="5063776"/>
                  <a:pt x="-34015" y="4773410"/>
                  <a:pt x="0" y="4589168"/>
                </a:cubicBezTo>
                <a:cubicBezTo>
                  <a:pt x="34015" y="4404926"/>
                  <a:pt x="-36668" y="4200608"/>
                  <a:pt x="0" y="3824307"/>
                </a:cubicBezTo>
                <a:cubicBezTo>
                  <a:pt x="36668" y="3448006"/>
                  <a:pt x="-31219" y="3333517"/>
                  <a:pt x="0" y="3128978"/>
                </a:cubicBezTo>
                <a:cubicBezTo>
                  <a:pt x="31219" y="2924439"/>
                  <a:pt x="14425" y="2713822"/>
                  <a:pt x="0" y="2433650"/>
                </a:cubicBezTo>
                <a:cubicBezTo>
                  <a:pt x="-14425" y="2153478"/>
                  <a:pt x="30061" y="1972264"/>
                  <a:pt x="0" y="1738321"/>
                </a:cubicBezTo>
                <a:cubicBezTo>
                  <a:pt x="-30061" y="1504378"/>
                  <a:pt x="-9625" y="1384159"/>
                  <a:pt x="0" y="1251591"/>
                </a:cubicBezTo>
                <a:cubicBezTo>
                  <a:pt x="9625" y="1119023"/>
                  <a:pt x="53541" y="502233"/>
                  <a:pt x="0" y="0"/>
                </a:cubicBezTo>
                <a:close/>
              </a:path>
              <a:path w="2956956" h="6953285" stroke="0" extrusionOk="0">
                <a:moveTo>
                  <a:pt x="0" y="0"/>
                </a:moveTo>
                <a:cubicBezTo>
                  <a:pt x="271674" y="13227"/>
                  <a:pt x="401415" y="-11254"/>
                  <a:pt x="561822" y="0"/>
                </a:cubicBezTo>
                <a:cubicBezTo>
                  <a:pt x="722229" y="11254"/>
                  <a:pt x="827846" y="-14995"/>
                  <a:pt x="1064504" y="0"/>
                </a:cubicBezTo>
                <a:cubicBezTo>
                  <a:pt x="1301162" y="14995"/>
                  <a:pt x="1465289" y="6984"/>
                  <a:pt x="1715034" y="0"/>
                </a:cubicBezTo>
                <a:cubicBezTo>
                  <a:pt x="1964779" y="-6984"/>
                  <a:pt x="2159037" y="-12896"/>
                  <a:pt x="2276856" y="0"/>
                </a:cubicBezTo>
                <a:cubicBezTo>
                  <a:pt x="2394675" y="12896"/>
                  <a:pt x="2819271" y="-30692"/>
                  <a:pt x="2956956" y="0"/>
                </a:cubicBezTo>
                <a:cubicBezTo>
                  <a:pt x="2998273" y="285228"/>
                  <a:pt x="2943127" y="517030"/>
                  <a:pt x="2956956" y="834394"/>
                </a:cubicBezTo>
                <a:cubicBezTo>
                  <a:pt x="2970785" y="1151758"/>
                  <a:pt x="2985756" y="1232986"/>
                  <a:pt x="2956956" y="1529723"/>
                </a:cubicBezTo>
                <a:cubicBezTo>
                  <a:pt x="2928156" y="1826460"/>
                  <a:pt x="2937221" y="2018991"/>
                  <a:pt x="2956956" y="2225051"/>
                </a:cubicBezTo>
                <a:cubicBezTo>
                  <a:pt x="2976691" y="2431111"/>
                  <a:pt x="2948800" y="2641843"/>
                  <a:pt x="2956956" y="2781314"/>
                </a:cubicBezTo>
                <a:cubicBezTo>
                  <a:pt x="2965112" y="2920785"/>
                  <a:pt x="2938863" y="3070701"/>
                  <a:pt x="2956956" y="3337577"/>
                </a:cubicBezTo>
                <a:cubicBezTo>
                  <a:pt x="2975049" y="3604453"/>
                  <a:pt x="2923142" y="3820590"/>
                  <a:pt x="2956956" y="4032905"/>
                </a:cubicBezTo>
                <a:cubicBezTo>
                  <a:pt x="2990770" y="4245220"/>
                  <a:pt x="2983639" y="4454250"/>
                  <a:pt x="2956956" y="4797767"/>
                </a:cubicBezTo>
                <a:cubicBezTo>
                  <a:pt x="2930273" y="5141284"/>
                  <a:pt x="2943103" y="5054610"/>
                  <a:pt x="2956956" y="5284497"/>
                </a:cubicBezTo>
                <a:cubicBezTo>
                  <a:pt x="2970810" y="5514384"/>
                  <a:pt x="2930375" y="5650830"/>
                  <a:pt x="2956956" y="5979825"/>
                </a:cubicBezTo>
                <a:cubicBezTo>
                  <a:pt x="2983537" y="6308820"/>
                  <a:pt x="2951812" y="6553261"/>
                  <a:pt x="2956956" y="6953285"/>
                </a:cubicBezTo>
                <a:cubicBezTo>
                  <a:pt x="2738537" y="6927897"/>
                  <a:pt x="2510041" y="6947456"/>
                  <a:pt x="2365565" y="6953285"/>
                </a:cubicBezTo>
                <a:cubicBezTo>
                  <a:pt x="2221089" y="6959114"/>
                  <a:pt x="1870570" y="6936133"/>
                  <a:pt x="1715034" y="6953285"/>
                </a:cubicBezTo>
                <a:cubicBezTo>
                  <a:pt x="1559498" y="6970437"/>
                  <a:pt x="1373842" y="6975071"/>
                  <a:pt x="1123643" y="6953285"/>
                </a:cubicBezTo>
                <a:cubicBezTo>
                  <a:pt x="873444" y="6931499"/>
                  <a:pt x="853288" y="6952211"/>
                  <a:pt x="620961" y="6953285"/>
                </a:cubicBezTo>
                <a:cubicBezTo>
                  <a:pt x="388634" y="6954359"/>
                  <a:pt x="288207" y="6958419"/>
                  <a:pt x="0" y="6953285"/>
                </a:cubicBezTo>
                <a:cubicBezTo>
                  <a:pt x="16275" y="6727711"/>
                  <a:pt x="-12274" y="6405191"/>
                  <a:pt x="0" y="6118891"/>
                </a:cubicBezTo>
                <a:cubicBezTo>
                  <a:pt x="12274" y="5832591"/>
                  <a:pt x="8290" y="5581570"/>
                  <a:pt x="0" y="5284497"/>
                </a:cubicBezTo>
                <a:cubicBezTo>
                  <a:pt x="-8290" y="4987424"/>
                  <a:pt x="14993" y="4792979"/>
                  <a:pt x="0" y="4589168"/>
                </a:cubicBezTo>
                <a:cubicBezTo>
                  <a:pt x="-14993" y="4385357"/>
                  <a:pt x="-9142" y="4106539"/>
                  <a:pt x="0" y="3963372"/>
                </a:cubicBezTo>
                <a:cubicBezTo>
                  <a:pt x="9142" y="3820205"/>
                  <a:pt x="2047" y="3653886"/>
                  <a:pt x="0" y="3476643"/>
                </a:cubicBezTo>
                <a:cubicBezTo>
                  <a:pt x="-2047" y="3299400"/>
                  <a:pt x="8150" y="3098159"/>
                  <a:pt x="0" y="2989913"/>
                </a:cubicBezTo>
                <a:cubicBezTo>
                  <a:pt x="-8150" y="2881667"/>
                  <a:pt x="34780" y="2508188"/>
                  <a:pt x="0" y="2225051"/>
                </a:cubicBezTo>
                <a:cubicBezTo>
                  <a:pt x="-34780" y="1941914"/>
                  <a:pt x="5663" y="1855510"/>
                  <a:pt x="0" y="1668788"/>
                </a:cubicBezTo>
                <a:cubicBezTo>
                  <a:pt x="-5663" y="1482066"/>
                  <a:pt x="-19250" y="1244347"/>
                  <a:pt x="0" y="834394"/>
                </a:cubicBezTo>
                <a:cubicBezTo>
                  <a:pt x="19250" y="424441"/>
                  <a:pt x="-11776" y="187183"/>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193304" y="2748242"/>
            <a:ext cx="2570348" cy="352367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3200" b="1">
                <a:solidFill>
                  <a:schemeClr val="tx1">
                    <a:lumMod val="75000"/>
                    <a:lumOff val="25000"/>
                  </a:schemeClr>
                </a:solidFill>
                <a:latin typeface="Cutive" pitchFamily="2" charset="0"/>
              </a:rPr>
              <a:t>What about the other vendors at your market?</a:t>
            </a:r>
          </a:p>
          <a:p>
            <a:pPr algn="l">
              <a:lnSpc>
                <a:spcPct val="114000"/>
              </a:lnSpc>
            </a:pPr>
            <a:endParaRPr lang="en-US" sz="3200" b="1">
              <a:solidFill>
                <a:schemeClr val="tx1">
                  <a:lumMod val="75000"/>
                  <a:lumOff val="25000"/>
                </a:schemeClr>
              </a:solidFill>
              <a:latin typeface="Cutive" pitchFamily="2" charset="0"/>
            </a:endParaRPr>
          </a:p>
          <a:p>
            <a:pPr algn="l">
              <a:lnSpc>
                <a:spcPct val="114000"/>
              </a:lnSpc>
            </a:pPr>
            <a:r>
              <a:rPr lang="en-US" sz="3200" b="1">
                <a:solidFill>
                  <a:schemeClr val="tx1">
                    <a:lumMod val="75000"/>
                    <a:lumOff val="25000"/>
                  </a:schemeClr>
                </a:solidFill>
                <a:latin typeface="Cutive" pitchFamily="2" charset="0"/>
              </a:rPr>
              <a:t>Give them this brochure.</a:t>
            </a:r>
          </a:p>
        </p:txBody>
      </p:sp>
      <p:sp>
        <p:nvSpPr>
          <p:cNvPr id="12" name="TextBox 11">
            <a:extLst>
              <a:ext uri="{FF2B5EF4-FFF2-40B4-BE49-F238E27FC236}">
                <a16:creationId xmlns:a16="http://schemas.microsoft.com/office/drawing/2014/main" id="{424A6605-4BB5-CE47-BCA0-3937DDBF4028}"/>
              </a:ext>
            </a:extLst>
          </p:cNvPr>
          <p:cNvSpPr txBox="1"/>
          <p:nvPr/>
        </p:nvSpPr>
        <p:spPr>
          <a:xfrm>
            <a:off x="9185688" y="4048414"/>
            <a:ext cx="241735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 &amp; Jess Clark</a:t>
            </a:r>
          </a:p>
        </p:txBody>
      </p:sp>
      <p:sp>
        <p:nvSpPr>
          <p:cNvPr id="5" name="Rectangle 4">
            <a:extLst>
              <a:ext uri="{FF2B5EF4-FFF2-40B4-BE49-F238E27FC236}">
                <a16:creationId xmlns:a16="http://schemas.microsoft.com/office/drawing/2014/main" id="{B685DD92-87F3-1A10-8332-ABA411F413DC}"/>
              </a:ext>
            </a:extLst>
          </p:cNvPr>
          <p:cNvSpPr/>
          <p:nvPr/>
        </p:nvSpPr>
        <p:spPr>
          <a:xfrm>
            <a:off x="7492722" y="-47643"/>
            <a:ext cx="4699277" cy="6953285"/>
          </a:xfrm>
          <a:custGeom>
            <a:avLst/>
            <a:gdLst>
              <a:gd name="connsiteX0" fmla="*/ 0 w 4699277"/>
              <a:gd name="connsiteY0" fmla="*/ 0 h 6953285"/>
              <a:gd name="connsiteX1" fmla="*/ 624333 w 4699277"/>
              <a:gd name="connsiteY1" fmla="*/ 0 h 6953285"/>
              <a:gd name="connsiteX2" fmla="*/ 1342651 w 4699277"/>
              <a:gd name="connsiteY2" fmla="*/ 0 h 6953285"/>
              <a:gd name="connsiteX3" fmla="*/ 1919990 w 4699277"/>
              <a:gd name="connsiteY3" fmla="*/ 0 h 6953285"/>
              <a:gd name="connsiteX4" fmla="*/ 2591316 w 4699277"/>
              <a:gd name="connsiteY4" fmla="*/ 0 h 6953285"/>
              <a:gd name="connsiteX5" fmla="*/ 3309634 w 4699277"/>
              <a:gd name="connsiteY5" fmla="*/ 0 h 6953285"/>
              <a:gd name="connsiteX6" fmla="*/ 3839981 w 4699277"/>
              <a:gd name="connsiteY6" fmla="*/ 0 h 6953285"/>
              <a:gd name="connsiteX7" fmla="*/ 4699277 w 4699277"/>
              <a:gd name="connsiteY7" fmla="*/ 0 h 6953285"/>
              <a:gd name="connsiteX8" fmla="*/ 4699277 w 4699277"/>
              <a:gd name="connsiteY8" fmla="*/ 834394 h 6953285"/>
              <a:gd name="connsiteX9" fmla="*/ 4699277 w 4699277"/>
              <a:gd name="connsiteY9" fmla="*/ 1668788 h 6953285"/>
              <a:gd name="connsiteX10" fmla="*/ 4699277 w 4699277"/>
              <a:gd name="connsiteY10" fmla="*/ 2433650 h 6953285"/>
              <a:gd name="connsiteX11" fmla="*/ 4699277 w 4699277"/>
              <a:gd name="connsiteY11" fmla="*/ 3059445 h 6953285"/>
              <a:gd name="connsiteX12" fmla="*/ 4699277 w 4699277"/>
              <a:gd name="connsiteY12" fmla="*/ 3824307 h 6953285"/>
              <a:gd name="connsiteX13" fmla="*/ 4699277 w 4699277"/>
              <a:gd name="connsiteY13" fmla="*/ 4380570 h 6953285"/>
              <a:gd name="connsiteX14" fmla="*/ 4699277 w 4699277"/>
              <a:gd name="connsiteY14" fmla="*/ 5075898 h 6953285"/>
              <a:gd name="connsiteX15" fmla="*/ 4699277 w 4699277"/>
              <a:gd name="connsiteY15" fmla="*/ 5562628 h 6953285"/>
              <a:gd name="connsiteX16" fmla="*/ 4699277 w 4699277"/>
              <a:gd name="connsiteY16" fmla="*/ 6953285 h 6953285"/>
              <a:gd name="connsiteX17" fmla="*/ 4027952 w 4699277"/>
              <a:gd name="connsiteY17" fmla="*/ 6953285 h 6953285"/>
              <a:gd name="connsiteX18" fmla="*/ 3309634 w 4699277"/>
              <a:gd name="connsiteY18" fmla="*/ 6953285 h 6953285"/>
              <a:gd name="connsiteX19" fmla="*/ 2591316 w 4699277"/>
              <a:gd name="connsiteY19" fmla="*/ 6953285 h 6953285"/>
              <a:gd name="connsiteX20" fmla="*/ 2013976 w 4699277"/>
              <a:gd name="connsiteY20" fmla="*/ 6953285 h 6953285"/>
              <a:gd name="connsiteX21" fmla="*/ 1248665 w 4699277"/>
              <a:gd name="connsiteY21" fmla="*/ 6953285 h 6953285"/>
              <a:gd name="connsiteX22" fmla="*/ 577340 w 4699277"/>
              <a:gd name="connsiteY22" fmla="*/ 6953285 h 6953285"/>
              <a:gd name="connsiteX23" fmla="*/ 0 w 4699277"/>
              <a:gd name="connsiteY23" fmla="*/ 6953285 h 6953285"/>
              <a:gd name="connsiteX24" fmla="*/ 0 w 4699277"/>
              <a:gd name="connsiteY24" fmla="*/ 6257957 h 6953285"/>
              <a:gd name="connsiteX25" fmla="*/ 0 w 4699277"/>
              <a:gd name="connsiteY25" fmla="*/ 5771227 h 6953285"/>
              <a:gd name="connsiteX26" fmla="*/ 0 w 4699277"/>
              <a:gd name="connsiteY26" fmla="*/ 5075898 h 6953285"/>
              <a:gd name="connsiteX27" fmla="*/ 0 w 4699277"/>
              <a:gd name="connsiteY27" fmla="*/ 4241504 h 6953285"/>
              <a:gd name="connsiteX28" fmla="*/ 0 w 4699277"/>
              <a:gd name="connsiteY28" fmla="*/ 3407110 h 6953285"/>
              <a:gd name="connsiteX29" fmla="*/ 0 w 4699277"/>
              <a:gd name="connsiteY29" fmla="*/ 2642248 h 6953285"/>
              <a:gd name="connsiteX30" fmla="*/ 0 w 4699277"/>
              <a:gd name="connsiteY30" fmla="*/ 2016453 h 6953285"/>
              <a:gd name="connsiteX31" fmla="*/ 0 w 4699277"/>
              <a:gd name="connsiteY31" fmla="*/ 1529723 h 6953285"/>
              <a:gd name="connsiteX32" fmla="*/ 0 w 4699277"/>
              <a:gd name="connsiteY32" fmla="*/ 903927 h 6953285"/>
              <a:gd name="connsiteX33" fmla="*/ 0 w 4699277"/>
              <a:gd name="connsiteY33" fmla="*/ 0 h 695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99277" h="6953285" fill="none" extrusionOk="0">
                <a:moveTo>
                  <a:pt x="0" y="0"/>
                </a:moveTo>
                <a:cubicBezTo>
                  <a:pt x="301824" y="27935"/>
                  <a:pt x="335597" y="-15150"/>
                  <a:pt x="624333" y="0"/>
                </a:cubicBezTo>
                <a:cubicBezTo>
                  <a:pt x="913069" y="15150"/>
                  <a:pt x="1018400" y="-2052"/>
                  <a:pt x="1342651" y="0"/>
                </a:cubicBezTo>
                <a:cubicBezTo>
                  <a:pt x="1666902" y="2052"/>
                  <a:pt x="1714260" y="22898"/>
                  <a:pt x="1919990" y="0"/>
                </a:cubicBezTo>
                <a:cubicBezTo>
                  <a:pt x="2125720" y="-22898"/>
                  <a:pt x="2358225" y="-20674"/>
                  <a:pt x="2591316" y="0"/>
                </a:cubicBezTo>
                <a:cubicBezTo>
                  <a:pt x="2824407" y="20674"/>
                  <a:pt x="2969393" y="-8131"/>
                  <a:pt x="3309634" y="0"/>
                </a:cubicBezTo>
                <a:cubicBezTo>
                  <a:pt x="3649875" y="8131"/>
                  <a:pt x="3654222" y="-2252"/>
                  <a:pt x="3839981" y="0"/>
                </a:cubicBezTo>
                <a:cubicBezTo>
                  <a:pt x="4025740" y="2252"/>
                  <a:pt x="4486874" y="27687"/>
                  <a:pt x="4699277" y="0"/>
                </a:cubicBezTo>
                <a:cubicBezTo>
                  <a:pt x="4680333" y="198339"/>
                  <a:pt x="4694166" y="518206"/>
                  <a:pt x="4699277" y="834394"/>
                </a:cubicBezTo>
                <a:cubicBezTo>
                  <a:pt x="4704388" y="1150582"/>
                  <a:pt x="4694250" y="1349238"/>
                  <a:pt x="4699277" y="1668788"/>
                </a:cubicBezTo>
                <a:cubicBezTo>
                  <a:pt x="4704304" y="1988338"/>
                  <a:pt x="4681472" y="2151498"/>
                  <a:pt x="4699277" y="2433650"/>
                </a:cubicBezTo>
                <a:cubicBezTo>
                  <a:pt x="4717082" y="2715802"/>
                  <a:pt x="4728619" y="2797404"/>
                  <a:pt x="4699277" y="3059445"/>
                </a:cubicBezTo>
                <a:cubicBezTo>
                  <a:pt x="4669935" y="3321487"/>
                  <a:pt x="4726378" y="3559280"/>
                  <a:pt x="4699277" y="3824307"/>
                </a:cubicBezTo>
                <a:cubicBezTo>
                  <a:pt x="4672176" y="4089334"/>
                  <a:pt x="4716407" y="4157635"/>
                  <a:pt x="4699277" y="4380570"/>
                </a:cubicBezTo>
                <a:cubicBezTo>
                  <a:pt x="4682147" y="4603505"/>
                  <a:pt x="4703918" y="4853498"/>
                  <a:pt x="4699277" y="5075898"/>
                </a:cubicBezTo>
                <a:cubicBezTo>
                  <a:pt x="4694636" y="5298298"/>
                  <a:pt x="4700894" y="5394881"/>
                  <a:pt x="4699277" y="5562628"/>
                </a:cubicBezTo>
                <a:cubicBezTo>
                  <a:pt x="4697661" y="5730375"/>
                  <a:pt x="4682319" y="6474414"/>
                  <a:pt x="4699277" y="6953285"/>
                </a:cubicBezTo>
                <a:cubicBezTo>
                  <a:pt x="4387060" y="6982349"/>
                  <a:pt x="4228658" y="6984716"/>
                  <a:pt x="4027952" y="6953285"/>
                </a:cubicBezTo>
                <a:cubicBezTo>
                  <a:pt x="3827246" y="6921854"/>
                  <a:pt x="3534976" y="6954449"/>
                  <a:pt x="3309634" y="6953285"/>
                </a:cubicBezTo>
                <a:cubicBezTo>
                  <a:pt x="3084292" y="6952121"/>
                  <a:pt x="2735577" y="6947601"/>
                  <a:pt x="2591316" y="6953285"/>
                </a:cubicBezTo>
                <a:cubicBezTo>
                  <a:pt x="2447055" y="6958969"/>
                  <a:pt x="2250531" y="6957119"/>
                  <a:pt x="2013976" y="6953285"/>
                </a:cubicBezTo>
                <a:cubicBezTo>
                  <a:pt x="1777421" y="6949451"/>
                  <a:pt x="1587869" y="6920274"/>
                  <a:pt x="1248665" y="6953285"/>
                </a:cubicBezTo>
                <a:cubicBezTo>
                  <a:pt x="909461" y="6986296"/>
                  <a:pt x="825870" y="6963961"/>
                  <a:pt x="577340" y="6953285"/>
                </a:cubicBezTo>
                <a:cubicBezTo>
                  <a:pt x="328810" y="6942609"/>
                  <a:pt x="285055" y="6980850"/>
                  <a:pt x="0" y="6953285"/>
                </a:cubicBezTo>
                <a:cubicBezTo>
                  <a:pt x="25994" y="6609186"/>
                  <a:pt x="-15124" y="6572090"/>
                  <a:pt x="0" y="6257957"/>
                </a:cubicBezTo>
                <a:cubicBezTo>
                  <a:pt x="15124" y="5943824"/>
                  <a:pt x="14747" y="5877516"/>
                  <a:pt x="0" y="5771227"/>
                </a:cubicBezTo>
                <a:cubicBezTo>
                  <a:pt x="-14747" y="5664938"/>
                  <a:pt x="-20625" y="5262269"/>
                  <a:pt x="0" y="5075898"/>
                </a:cubicBezTo>
                <a:cubicBezTo>
                  <a:pt x="20625" y="4889527"/>
                  <a:pt x="-37427" y="4526008"/>
                  <a:pt x="0" y="4241504"/>
                </a:cubicBezTo>
                <a:cubicBezTo>
                  <a:pt x="37427" y="3957000"/>
                  <a:pt x="996" y="3640369"/>
                  <a:pt x="0" y="3407110"/>
                </a:cubicBezTo>
                <a:cubicBezTo>
                  <a:pt x="-996" y="3173851"/>
                  <a:pt x="-13315" y="2949373"/>
                  <a:pt x="0" y="2642248"/>
                </a:cubicBezTo>
                <a:cubicBezTo>
                  <a:pt x="13315" y="2335123"/>
                  <a:pt x="551" y="2168105"/>
                  <a:pt x="0" y="2016453"/>
                </a:cubicBezTo>
                <a:cubicBezTo>
                  <a:pt x="-551" y="1864801"/>
                  <a:pt x="-3198" y="1651430"/>
                  <a:pt x="0" y="1529723"/>
                </a:cubicBezTo>
                <a:cubicBezTo>
                  <a:pt x="3198" y="1408016"/>
                  <a:pt x="22890" y="1115451"/>
                  <a:pt x="0" y="903927"/>
                </a:cubicBezTo>
                <a:cubicBezTo>
                  <a:pt x="-22890" y="692403"/>
                  <a:pt x="-30853" y="449476"/>
                  <a:pt x="0" y="0"/>
                </a:cubicBezTo>
                <a:close/>
              </a:path>
              <a:path w="4699277" h="6953285" stroke="0" extrusionOk="0">
                <a:moveTo>
                  <a:pt x="0" y="0"/>
                </a:moveTo>
                <a:cubicBezTo>
                  <a:pt x="262217" y="-19607"/>
                  <a:pt x="378403" y="3881"/>
                  <a:pt x="624333" y="0"/>
                </a:cubicBezTo>
                <a:cubicBezTo>
                  <a:pt x="870263" y="-3881"/>
                  <a:pt x="1041787" y="7625"/>
                  <a:pt x="1154679" y="0"/>
                </a:cubicBezTo>
                <a:cubicBezTo>
                  <a:pt x="1267571" y="-7625"/>
                  <a:pt x="1547536" y="2559"/>
                  <a:pt x="1919990" y="0"/>
                </a:cubicBezTo>
                <a:cubicBezTo>
                  <a:pt x="2292444" y="-2559"/>
                  <a:pt x="2253759" y="-17498"/>
                  <a:pt x="2544323" y="0"/>
                </a:cubicBezTo>
                <a:cubicBezTo>
                  <a:pt x="2834887" y="17498"/>
                  <a:pt x="2883837" y="21303"/>
                  <a:pt x="3168655" y="0"/>
                </a:cubicBezTo>
                <a:cubicBezTo>
                  <a:pt x="3453473" y="-21303"/>
                  <a:pt x="3641593" y="-27243"/>
                  <a:pt x="3933966" y="0"/>
                </a:cubicBezTo>
                <a:cubicBezTo>
                  <a:pt x="4226339" y="27243"/>
                  <a:pt x="4536832" y="38205"/>
                  <a:pt x="4699277" y="0"/>
                </a:cubicBezTo>
                <a:cubicBezTo>
                  <a:pt x="4676738" y="178146"/>
                  <a:pt x="4701032" y="559124"/>
                  <a:pt x="4699277" y="834394"/>
                </a:cubicBezTo>
                <a:cubicBezTo>
                  <a:pt x="4697522" y="1109664"/>
                  <a:pt x="4691121" y="1251186"/>
                  <a:pt x="4699277" y="1390657"/>
                </a:cubicBezTo>
                <a:cubicBezTo>
                  <a:pt x="4707433" y="1530128"/>
                  <a:pt x="4681184" y="1680044"/>
                  <a:pt x="4699277" y="1946920"/>
                </a:cubicBezTo>
                <a:cubicBezTo>
                  <a:pt x="4717370" y="2213796"/>
                  <a:pt x="4665463" y="2429933"/>
                  <a:pt x="4699277" y="2642248"/>
                </a:cubicBezTo>
                <a:cubicBezTo>
                  <a:pt x="4733091" y="2854563"/>
                  <a:pt x="4725960" y="3063593"/>
                  <a:pt x="4699277" y="3407110"/>
                </a:cubicBezTo>
                <a:cubicBezTo>
                  <a:pt x="4672594" y="3750627"/>
                  <a:pt x="4685424" y="3663953"/>
                  <a:pt x="4699277" y="3893840"/>
                </a:cubicBezTo>
                <a:cubicBezTo>
                  <a:pt x="4713131" y="4123727"/>
                  <a:pt x="4672696" y="4260173"/>
                  <a:pt x="4699277" y="4589168"/>
                </a:cubicBezTo>
                <a:cubicBezTo>
                  <a:pt x="4725858" y="4918163"/>
                  <a:pt x="4681591" y="5022387"/>
                  <a:pt x="4699277" y="5284497"/>
                </a:cubicBezTo>
                <a:cubicBezTo>
                  <a:pt x="4716963" y="5546607"/>
                  <a:pt x="4701523" y="5779282"/>
                  <a:pt x="4699277" y="5979825"/>
                </a:cubicBezTo>
                <a:cubicBezTo>
                  <a:pt x="4697031" y="6180368"/>
                  <a:pt x="4688189" y="6597215"/>
                  <a:pt x="4699277" y="6953285"/>
                </a:cubicBezTo>
                <a:cubicBezTo>
                  <a:pt x="4544409" y="6933141"/>
                  <a:pt x="4265908" y="6973327"/>
                  <a:pt x="3980959" y="6953285"/>
                </a:cubicBezTo>
                <a:cubicBezTo>
                  <a:pt x="3696010" y="6933243"/>
                  <a:pt x="3593063" y="6960307"/>
                  <a:pt x="3450612" y="6953285"/>
                </a:cubicBezTo>
                <a:cubicBezTo>
                  <a:pt x="3308161" y="6946263"/>
                  <a:pt x="3158825" y="6953531"/>
                  <a:pt x="2873272" y="6953285"/>
                </a:cubicBezTo>
                <a:cubicBezTo>
                  <a:pt x="2587719" y="6953039"/>
                  <a:pt x="2376926" y="6980736"/>
                  <a:pt x="2107961" y="6953285"/>
                </a:cubicBezTo>
                <a:cubicBezTo>
                  <a:pt x="1838996" y="6925834"/>
                  <a:pt x="1628273" y="6951772"/>
                  <a:pt x="1436636" y="6953285"/>
                </a:cubicBezTo>
                <a:cubicBezTo>
                  <a:pt x="1244999" y="6954798"/>
                  <a:pt x="1038717" y="6951963"/>
                  <a:pt x="859296" y="6953285"/>
                </a:cubicBezTo>
                <a:cubicBezTo>
                  <a:pt x="679875" y="6954607"/>
                  <a:pt x="269017" y="6965283"/>
                  <a:pt x="0" y="6953285"/>
                </a:cubicBezTo>
                <a:cubicBezTo>
                  <a:pt x="-13568" y="6850572"/>
                  <a:pt x="-1594" y="6648316"/>
                  <a:pt x="0" y="6466555"/>
                </a:cubicBezTo>
                <a:cubicBezTo>
                  <a:pt x="1594" y="6284794"/>
                  <a:pt x="8150" y="6088071"/>
                  <a:pt x="0" y="5979825"/>
                </a:cubicBezTo>
                <a:cubicBezTo>
                  <a:pt x="-8150" y="5871579"/>
                  <a:pt x="37632" y="5494097"/>
                  <a:pt x="0" y="5214964"/>
                </a:cubicBezTo>
                <a:cubicBezTo>
                  <a:pt x="-37632" y="4935831"/>
                  <a:pt x="5663" y="4845423"/>
                  <a:pt x="0" y="4658701"/>
                </a:cubicBezTo>
                <a:cubicBezTo>
                  <a:pt x="-5663" y="4471979"/>
                  <a:pt x="-19250" y="4234260"/>
                  <a:pt x="0" y="3824307"/>
                </a:cubicBezTo>
                <a:cubicBezTo>
                  <a:pt x="19250" y="3414354"/>
                  <a:pt x="-22473" y="3473023"/>
                  <a:pt x="0" y="3198511"/>
                </a:cubicBezTo>
                <a:cubicBezTo>
                  <a:pt x="22473" y="2923999"/>
                  <a:pt x="-13587" y="2836384"/>
                  <a:pt x="0" y="2711781"/>
                </a:cubicBezTo>
                <a:cubicBezTo>
                  <a:pt x="13587" y="2587178"/>
                  <a:pt x="29367" y="2199632"/>
                  <a:pt x="0" y="1946920"/>
                </a:cubicBezTo>
                <a:cubicBezTo>
                  <a:pt x="-29367" y="1694208"/>
                  <a:pt x="26260" y="1635977"/>
                  <a:pt x="0" y="1390657"/>
                </a:cubicBezTo>
                <a:cubicBezTo>
                  <a:pt x="-26260" y="1145337"/>
                  <a:pt x="-15096" y="955504"/>
                  <a:pt x="0" y="625796"/>
                </a:cubicBezTo>
                <a:cubicBezTo>
                  <a:pt x="15096" y="296088"/>
                  <a:pt x="-31020" y="305857"/>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52F371-71F4-EB33-4058-79497B862633}"/>
              </a:ext>
            </a:extLst>
          </p:cNvPr>
          <p:cNvSpPr txBox="1"/>
          <p:nvPr/>
        </p:nvSpPr>
        <p:spPr>
          <a:xfrm rot="-2040000">
            <a:off x="197522" y="569098"/>
            <a:ext cx="2823420" cy="1569660"/>
          </a:xfrm>
          <a:prstGeom prst="rect">
            <a:avLst/>
          </a:prstGeom>
          <a:solidFill>
            <a:schemeClr val="accent2">
              <a:lumMod val="60000"/>
              <a:lumOff val="40000"/>
            </a:schemeClr>
          </a:solidFill>
        </p:spPr>
        <p:txBody>
          <a:bodyPr wrap="square" rtlCol="0">
            <a:spAutoFit/>
          </a:bodyPr>
          <a:lstStyle/>
          <a:p>
            <a:r>
              <a:rPr lang="en-US" sz="4800" b="1"/>
              <a:t>FARMERS MARKET</a:t>
            </a:r>
          </a:p>
        </p:txBody>
      </p:sp>
      <p:pic>
        <p:nvPicPr>
          <p:cNvPr id="3" name="Picture 2">
            <a:extLst>
              <a:ext uri="{FF2B5EF4-FFF2-40B4-BE49-F238E27FC236}">
                <a16:creationId xmlns:a16="http://schemas.microsoft.com/office/drawing/2014/main" id="{9807FACC-0BAB-F98E-80DA-FE123594EE95}"/>
              </a:ext>
            </a:extLst>
          </p:cNvPr>
          <p:cNvPicPr>
            <a:picLocks noChangeAspect="1"/>
          </p:cNvPicPr>
          <p:nvPr/>
        </p:nvPicPr>
        <p:blipFill>
          <a:blip r:embed="rId3"/>
          <a:stretch>
            <a:fillRect/>
          </a:stretch>
        </p:blipFill>
        <p:spPr>
          <a:xfrm>
            <a:off x="3218464" y="47642"/>
            <a:ext cx="4468824" cy="6858000"/>
          </a:xfrm>
          <a:prstGeom prst="rect">
            <a:avLst/>
          </a:prstGeom>
        </p:spPr>
      </p:pic>
      <p:pic>
        <p:nvPicPr>
          <p:cNvPr id="7" name="Picture 6" descr="A close-up of a flyer&#10;&#10;AI-generated content may be incorrect.">
            <a:extLst>
              <a:ext uri="{FF2B5EF4-FFF2-40B4-BE49-F238E27FC236}">
                <a16:creationId xmlns:a16="http://schemas.microsoft.com/office/drawing/2014/main" id="{F9569A5B-75D2-1D18-4921-8E44CAF530EF}"/>
              </a:ext>
            </a:extLst>
          </p:cNvPr>
          <p:cNvPicPr>
            <a:picLocks noChangeAspect="1"/>
          </p:cNvPicPr>
          <p:nvPr/>
        </p:nvPicPr>
        <p:blipFill>
          <a:blip r:embed="rId4"/>
          <a:stretch>
            <a:fillRect/>
          </a:stretch>
        </p:blipFill>
        <p:spPr>
          <a:xfrm>
            <a:off x="7790166" y="-1"/>
            <a:ext cx="4401834" cy="6858000"/>
          </a:xfrm>
          <a:prstGeom prst="rect">
            <a:avLst/>
          </a:prstGeom>
        </p:spPr>
      </p:pic>
    </p:spTree>
    <p:extLst>
      <p:ext uri="{BB962C8B-B14F-4D97-AF65-F5344CB8AC3E}">
        <p14:creationId xmlns:p14="http://schemas.microsoft.com/office/powerpoint/2010/main" val="3463069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outside of tents&#10;&#10;Description automatically generated">
            <a:extLst>
              <a:ext uri="{FF2B5EF4-FFF2-40B4-BE49-F238E27FC236}">
                <a16:creationId xmlns:a16="http://schemas.microsoft.com/office/drawing/2014/main" id="{210A9A97-5390-93FA-0A3D-855A599525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026877"/>
            <a:ext cx="12192000" cy="2831123"/>
          </a:xfrm>
          <a:prstGeom prst="rect">
            <a:avLst/>
          </a:prstGeom>
        </p:spPr>
      </p:pic>
      <p:sp>
        <p:nvSpPr>
          <p:cNvPr id="9" name="TextBox 8">
            <a:extLst>
              <a:ext uri="{FF2B5EF4-FFF2-40B4-BE49-F238E27FC236}">
                <a16:creationId xmlns:a16="http://schemas.microsoft.com/office/drawing/2014/main" id="{868FDA78-CDB4-0F7B-5309-4158AAD71BD0}"/>
              </a:ext>
            </a:extLst>
          </p:cNvPr>
          <p:cNvSpPr txBox="1"/>
          <p:nvPr/>
        </p:nvSpPr>
        <p:spPr>
          <a:xfrm>
            <a:off x="9526599" y="6202584"/>
            <a:ext cx="2235361" cy="230832"/>
          </a:xfrm>
          <a:prstGeom prst="rect">
            <a:avLst/>
          </a:prstGeom>
          <a:noFill/>
        </p:spPr>
        <p:txBody>
          <a:bodyPr wrap="square" rtlCol="0">
            <a:spAutoFit/>
          </a:bodyPr>
          <a:lstStyle/>
          <a:p>
            <a:r>
              <a:rPr lang="en-CA" sz="900">
                <a:solidFill>
                  <a:schemeClr val="bg1"/>
                </a:solidFill>
                <a:effectLst/>
                <a:latin typeface="Overpass Medium" pitchFamily="2" charset="77"/>
              </a:rPr>
              <a:t>Agri Park Farmers Market &amp; Bruno Long</a:t>
            </a:r>
          </a:p>
        </p:txBody>
      </p:sp>
      <p:sp>
        <p:nvSpPr>
          <p:cNvPr id="3" name="TextBox 2">
            <a:extLst>
              <a:ext uri="{FF2B5EF4-FFF2-40B4-BE49-F238E27FC236}">
                <a16:creationId xmlns:a16="http://schemas.microsoft.com/office/drawing/2014/main" id="{81449350-999A-A796-7AE4-E830ECC390C5}"/>
              </a:ext>
            </a:extLst>
          </p:cNvPr>
          <p:cNvSpPr txBox="1"/>
          <p:nvPr/>
        </p:nvSpPr>
        <p:spPr>
          <a:xfrm>
            <a:off x="760413" y="1136679"/>
            <a:ext cx="10880725" cy="2308324"/>
          </a:xfrm>
          <a:prstGeom prst="rect">
            <a:avLst/>
          </a:prstGeom>
          <a:noFill/>
        </p:spPr>
        <p:txBody>
          <a:bodyPr wrap="square">
            <a:spAutoFit/>
          </a:bodyPr>
          <a:lstStyle/>
          <a:p>
            <a:r>
              <a:rPr lang="en-CA" sz="2400" b="1" i="0">
                <a:effectLst/>
                <a:latin typeface="Overpass Black" pitchFamily="2" charset="77"/>
              </a:rPr>
              <a:t>BC Farmers’ Markets acknowledges that we and our members largely operate on unceded Indigenous territories across the land now known as British Columbia. As an organization and individually, we are committed to understanding the ongoing impact of Canada's colonial past and present, and building relationships with Indigenous peoples to foster an inclusive community for current and future generations.</a:t>
            </a:r>
            <a:endParaRPr lang="en-US" sz="2400" b="1">
              <a:latin typeface="Overpass Black" pitchFamily="2" charset="77"/>
            </a:endParaRPr>
          </a:p>
        </p:txBody>
      </p:sp>
    </p:spTree>
    <p:extLst>
      <p:ext uri="{BB962C8B-B14F-4D97-AF65-F5344CB8AC3E}">
        <p14:creationId xmlns:p14="http://schemas.microsoft.com/office/powerpoint/2010/main" val="1058804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0" y="0"/>
            <a:ext cx="12192000" cy="849611"/>
          </a:xfrm>
          <a:custGeom>
            <a:avLst/>
            <a:gdLst>
              <a:gd name="connsiteX0" fmla="*/ 0 w 12192000"/>
              <a:gd name="connsiteY0" fmla="*/ 0 h 849611"/>
              <a:gd name="connsiteX1" fmla="*/ 677333 w 12192000"/>
              <a:gd name="connsiteY1" fmla="*/ 0 h 849611"/>
              <a:gd name="connsiteX2" fmla="*/ 1354667 w 12192000"/>
              <a:gd name="connsiteY2" fmla="*/ 0 h 849611"/>
              <a:gd name="connsiteX3" fmla="*/ 2275840 w 12192000"/>
              <a:gd name="connsiteY3" fmla="*/ 0 h 849611"/>
              <a:gd name="connsiteX4" fmla="*/ 2831253 w 12192000"/>
              <a:gd name="connsiteY4" fmla="*/ 0 h 849611"/>
              <a:gd name="connsiteX5" fmla="*/ 3386667 w 12192000"/>
              <a:gd name="connsiteY5" fmla="*/ 0 h 849611"/>
              <a:gd name="connsiteX6" fmla="*/ 4064000 w 12192000"/>
              <a:gd name="connsiteY6" fmla="*/ 0 h 849611"/>
              <a:gd name="connsiteX7" fmla="*/ 4863253 w 12192000"/>
              <a:gd name="connsiteY7" fmla="*/ 0 h 849611"/>
              <a:gd name="connsiteX8" fmla="*/ 5662507 w 12192000"/>
              <a:gd name="connsiteY8" fmla="*/ 0 h 849611"/>
              <a:gd name="connsiteX9" fmla="*/ 6461760 w 12192000"/>
              <a:gd name="connsiteY9" fmla="*/ 0 h 849611"/>
              <a:gd name="connsiteX10" fmla="*/ 7382933 w 12192000"/>
              <a:gd name="connsiteY10" fmla="*/ 0 h 849611"/>
              <a:gd name="connsiteX11" fmla="*/ 8060267 w 12192000"/>
              <a:gd name="connsiteY11" fmla="*/ 0 h 849611"/>
              <a:gd name="connsiteX12" fmla="*/ 8859520 w 12192000"/>
              <a:gd name="connsiteY12" fmla="*/ 0 h 849611"/>
              <a:gd name="connsiteX13" fmla="*/ 9536853 w 12192000"/>
              <a:gd name="connsiteY13" fmla="*/ 0 h 849611"/>
              <a:gd name="connsiteX14" fmla="*/ 10214187 w 12192000"/>
              <a:gd name="connsiteY14" fmla="*/ 0 h 849611"/>
              <a:gd name="connsiteX15" fmla="*/ 10891520 w 12192000"/>
              <a:gd name="connsiteY15" fmla="*/ 0 h 849611"/>
              <a:gd name="connsiteX16" fmla="*/ 11203093 w 12192000"/>
              <a:gd name="connsiteY16" fmla="*/ 0 h 849611"/>
              <a:gd name="connsiteX17" fmla="*/ 12192000 w 12192000"/>
              <a:gd name="connsiteY17" fmla="*/ 0 h 849611"/>
              <a:gd name="connsiteX18" fmla="*/ 12192000 w 12192000"/>
              <a:gd name="connsiteY18" fmla="*/ 399317 h 849611"/>
              <a:gd name="connsiteX19" fmla="*/ 12192000 w 12192000"/>
              <a:gd name="connsiteY19" fmla="*/ 849611 h 849611"/>
              <a:gd name="connsiteX20" fmla="*/ 11636587 w 12192000"/>
              <a:gd name="connsiteY20" fmla="*/ 849611 h 849611"/>
              <a:gd name="connsiteX21" fmla="*/ 10959253 w 12192000"/>
              <a:gd name="connsiteY21" fmla="*/ 849611 h 849611"/>
              <a:gd name="connsiteX22" fmla="*/ 10647680 w 12192000"/>
              <a:gd name="connsiteY22" fmla="*/ 849611 h 849611"/>
              <a:gd name="connsiteX23" fmla="*/ 10092267 w 12192000"/>
              <a:gd name="connsiteY23" fmla="*/ 849611 h 849611"/>
              <a:gd name="connsiteX24" fmla="*/ 9293013 w 12192000"/>
              <a:gd name="connsiteY24" fmla="*/ 849611 h 849611"/>
              <a:gd name="connsiteX25" fmla="*/ 8859520 w 12192000"/>
              <a:gd name="connsiteY25" fmla="*/ 849611 h 849611"/>
              <a:gd name="connsiteX26" fmla="*/ 7938347 w 12192000"/>
              <a:gd name="connsiteY26" fmla="*/ 849611 h 849611"/>
              <a:gd name="connsiteX27" fmla="*/ 7017173 w 12192000"/>
              <a:gd name="connsiteY27" fmla="*/ 849611 h 849611"/>
              <a:gd name="connsiteX28" fmla="*/ 6339840 w 12192000"/>
              <a:gd name="connsiteY28" fmla="*/ 849611 h 849611"/>
              <a:gd name="connsiteX29" fmla="*/ 5418667 w 12192000"/>
              <a:gd name="connsiteY29" fmla="*/ 849611 h 849611"/>
              <a:gd name="connsiteX30" fmla="*/ 4741333 w 12192000"/>
              <a:gd name="connsiteY30" fmla="*/ 849611 h 849611"/>
              <a:gd name="connsiteX31" fmla="*/ 3942080 w 12192000"/>
              <a:gd name="connsiteY31" fmla="*/ 849611 h 849611"/>
              <a:gd name="connsiteX32" fmla="*/ 3630507 w 12192000"/>
              <a:gd name="connsiteY32" fmla="*/ 849611 h 849611"/>
              <a:gd name="connsiteX33" fmla="*/ 2709333 w 12192000"/>
              <a:gd name="connsiteY33" fmla="*/ 849611 h 849611"/>
              <a:gd name="connsiteX34" fmla="*/ 2153920 w 12192000"/>
              <a:gd name="connsiteY34" fmla="*/ 849611 h 849611"/>
              <a:gd name="connsiteX35" fmla="*/ 1354667 w 12192000"/>
              <a:gd name="connsiteY35" fmla="*/ 849611 h 849611"/>
              <a:gd name="connsiteX36" fmla="*/ 1043093 w 12192000"/>
              <a:gd name="connsiteY36" fmla="*/ 849611 h 849611"/>
              <a:gd name="connsiteX37" fmla="*/ 0 w 12192000"/>
              <a:gd name="connsiteY37" fmla="*/ 849611 h 849611"/>
              <a:gd name="connsiteX38" fmla="*/ 0 w 12192000"/>
              <a:gd name="connsiteY38" fmla="*/ 433302 h 849611"/>
              <a:gd name="connsiteX39" fmla="*/ 0 w 12192000"/>
              <a:gd name="connsiteY39" fmla="*/ 0 h 8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849611" fill="none" extrusionOk="0">
                <a:moveTo>
                  <a:pt x="0" y="0"/>
                </a:moveTo>
                <a:cubicBezTo>
                  <a:pt x="315639" y="26425"/>
                  <a:pt x="373807" y="13192"/>
                  <a:pt x="677333" y="0"/>
                </a:cubicBezTo>
                <a:cubicBezTo>
                  <a:pt x="980859" y="-13192"/>
                  <a:pt x="1115707" y="-29429"/>
                  <a:pt x="1354667" y="0"/>
                </a:cubicBezTo>
                <a:cubicBezTo>
                  <a:pt x="1593627" y="29429"/>
                  <a:pt x="1975456" y="18593"/>
                  <a:pt x="2275840" y="0"/>
                </a:cubicBezTo>
                <a:cubicBezTo>
                  <a:pt x="2576224" y="-18593"/>
                  <a:pt x="2555734" y="22845"/>
                  <a:pt x="2831253" y="0"/>
                </a:cubicBezTo>
                <a:cubicBezTo>
                  <a:pt x="3106772" y="-22845"/>
                  <a:pt x="3122865" y="8847"/>
                  <a:pt x="3386667" y="0"/>
                </a:cubicBezTo>
                <a:cubicBezTo>
                  <a:pt x="3650469" y="-8847"/>
                  <a:pt x="3825925" y="-18527"/>
                  <a:pt x="4064000" y="0"/>
                </a:cubicBezTo>
                <a:cubicBezTo>
                  <a:pt x="4302075" y="18527"/>
                  <a:pt x="4610394" y="18937"/>
                  <a:pt x="4863253" y="0"/>
                </a:cubicBezTo>
                <a:cubicBezTo>
                  <a:pt x="5116112" y="-18937"/>
                  <a:pt x="5312069" y="18406"/>
                  <a:pt x="5662507" y="0"/>
                </a:cubicBezTo>
                <a:cubicBezTo>
                  <a:pt x="6012945" y="-18406"/>
                  <a:pt x="6112021" y="-16046"/>
                  <a:pt x="6461760" y="0"/>
                </a:cubicBezTo>
                <a:cubicBezTo>
                  <a:pt x="6811499" y="16046"/>
                  <a:pt x="7053026" y="-22406"/>
                  <a:pt x="7382933" y="0"/>
                </a:cubicBezTo>
                <a:cubicBezTo>
                  <a:pt x="7712840" y="22406"/>
                  <a:pt x="7811451" y="-8057"/>
                  <a:pt x="8060267" y="0"/>
                </a:cubicBezTo>
                <a:cubicBezTo>
                  <a:pt x="8309083" y="8057"/>
                  <a:pt x="8627173" y="35623"/>
                  <a:pt x="8859520" y="0"/>
                </a:cubicBezTo>
                <a:cubicBezTo>
                  <a:pt x="9091867" y="-35623"/>
                  <a:pt x="9255106" y="8364"/>
                  <a:pt x="9536853" y="0"/>
                </a:cubicBezTo>
                <a:cubicBezTo>
                  <a:pt x="9818600" y="-8364"/>
                  <a:pt x="9979608" y="31685"/>
                  <a:pt x="10214187" y="0"/>
                </a:cubicBezTo>
                <a:cubicBezTo>
                  <a:pt x="10448766" y="-31685"/>
                  <a:pt x="10557955" y="-31014"/>
                  <a:pt x="10891520" y="0"/>
                </a:cubicBezTo>
                <a:cubicBezTo>
                  <a:pt x="11225085" y="31014"/>
                  <a:pt x="11127156" y="6403"/>
                  <a:pt x="11203093" y="0"/>
                </a:cubicBezTo>
                <a:cubicBezTo>
                  <a:pt x="11279030" y="-6403"/>
                  <a:pt x="11873161" y="-42696"/>
                  <a:pt x="12192000" y="0"/>
                </a:cubicBezTo>
                <a:cubicBezTo>
                  <a:pt x="12198553" y="91831"/>
                  <a:pt x="12196821" y="312764"/>
                  <a:pt x="12192000" y="399317"/>
                </a:cubicBezTo>
                <a:cubicBezTo>
                  <a:pt x="12187179" y="485870"/>
                  <a:pt x="12174091" y="673945"/>
                  <a:pt x="12192000" y="849611"/>
                </a:cubicBezTo>
                <a:cubicBezTo>
                  <a:pt x="11937589" y="852581"/>
                  <a:pt x="11834744" y="840959"/>
                  <a:pt x="11636587" y="849611"/>
                </a:cubicBezTo>
                <a:cubicBezTo>
                  <a:pt x="11438430" y="858263"/>
                  <a:pt x="11276539" y="835059"/>
                  <a:pt x="10959253" y="849611"/>
                </a:cubicBezTo>
                <a:cubicBezTo>
                  <a:pt x="10641967" y="864163"/>
                  <a:pt x="10734867" y="854644"/>
                  <a:pt x="10647680" y="849611"/>
                </a:cubicBezTo>
                <a:cubicBezTo>
                  <a:pt x="10560493" y="844578"/>
                  <a:pt x="10309425" y="824261"/>
                  <a:pt x="10092267" y="849611"/>
                </a:cubicBezTo>
                <a:cubicBezTo>
                  <a:pt x="9875109" y="874961"/>
                  <a:pt x="9655205" y="847898"/>
                  <a:pt x="9293013" y="849611"/>
                </a:cubicBezTo>
                <a:cubicBezTo>
                  <a:pt x="8930821" y="851324"/>
                  <a:pt x="8987236" y="856052"/>
                  <a:pt x="8859520" y="849611"/>
                </a:cubicBezTo>
                <a:cubicBezTo>
                  <a:pt x="8731804" y="843170"/>
                  <a:pt x="8332626" y="839670"/>
                  <a:pt x="7938347" y="849611"/>
                </a:cubicBezTo>
                <a:cubicBezTo>
                  <a:pt x="7544068" y="859552"/>
                  <a:pt x="7426687" y="854506"/>
                  <a:pt x="7017173" y="849611"/>
                </a:cubicBezTo>
                <a:cubicBezTo>
                  <a:pt x="6607659" y="844716"/>
                  <a:pt x="6627605" y="847724"/>
                  <a:pt x="6339840" y="849611"/>
                </a:cubicBezTo>
                <a:cubicBezTo>
                  <a:pt x="6052075" y="851498"/>
                  <a:pt x="5650450" y="805715"/>
                  <a:pt x="5418667" y="849611"/>
                </a:cubicBezTo>
                <a:cubicBezTo>
                  <a:pt x="5186884" y="893507"/>
                  <a:pt x="5053337" y="845760"/>
                  <a:pt x="4741333" y="849611"/>
                </a:cubicBezTo>
                <a:cubicBezTo>
                  <a:pt x="4429329" y="853462"/>
                  <a:pt x="4234848" y="878175"/>
                  <a:pt x="3942080" y="849611"/>
                </a:cubicBezTo>
                <a:cubicBezTo>
                  <a:pt x="3649312" y="821047"/>
                  <a:pt x="3725614" y="853618"/>
                  <a:pt x="3630507" y="849611"/>
                </a:cubicBezTo>
                <a:cubicBezTo>
                  <a:pt x="3535400" y="845604"/>
                  <a:pt x="2976521" y="834292"/>
                  <a:pt x="2709333" y="849611"/>
                </a:cubicBezTo>
                <a:cubicBezTo>
                  <a:pt x="2442145" y="864930"/>
                  <a:pt x="2306840" y="857844"/>
                  <a:pt x="2153920" y="849611"/>
                </a:cubicBezTo>
                <a:cubicBezTo>
                  <a:pt x="2001000" y="841378"/>
                  <a:pt x="1608773" y="842758"/>
                  <a:pt x="1354667" y="849611"/>
                </a:cubicBezTo>
                <a:cubicBezTo>
                  <a:pt x="1100561" y="856464"/>
                  <a:pt x="1127457" y="854035"/>
                  <a:pt x="1043093" y="849611"/>
                </a:cubicBezTo>
                <a:cubicBezTo>
                  <a:pt x="958729" y="845187"/>
                  <a:pt x="269932" y="864465"/>
                  <a:pt x="0" y="849611"/>
                </a:cubicBezTo>
                <a:cubicBezTo>
                  <a:pt x="19888" y="724557"/>
                  <a:pt x="-18724" y="616493"/>
                  <a:pt x="0" y="433302"/>
                </a:cubicBezTo>
                <a:cubicBezTo>
                  <a:pt x="18724" y="250111"/>
                  <a:pt x="-2323" y="183076"/>
                  <a:pt x="0" y="0"/>
                </a:cubicBezTo>
                <a:close/>
              </a:path>
              <a:path w="12192000" h="849611"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78415" y="181670"/>
                  <a:pt x="12212191" y="334920"/>
                  <a:pt x="12192000" y="424806"/>
                </a:cubicBezTo>
                <a:cubicBezTo>
                  <a:pt x="12171809" y="514692"/>
                  <a:pt x="12180106" y="680324"/>
                  <a:pt x="12192000" y="849611"/>
                </a:cubicBezTo>
                <a:cubicBezTo>
                  <a:pt x="12120711" y="859644"/>
                  <a:pt x="12028264" y="837689"/>
                  <a:pt x="11880427" y="849611"/>
                </a:cubicBezTo>
                <a:cubicBezTo>
                  <a:pt x="11732590" y="861533"/>
                  <a:pt x="11293641" y="864049"/>
                  <a:pt x="10959253" y="849611"/>
                </a:cubicBezTo>
                <a:cubicBezTo>
                  <a:pt x="10624865" y="835173"/>
                  <a:pt x="10551558" y="833007"/>
                  <a:pt x="10281920" y="849611"/>
                </a:cubicBezTo>
                <a:cubicBezTo>
                  <a:pt x="10012282" y="866215"/>
                  <a:pt x="9991656" y="859517"/>
                  <a:pt x="9848427" y="849611"/>
                </a:cubicBezTo>
                <a:cubicBezTo>
                  <a:pt x="9705198" y="839705"/>
                  <a:pt x="9336295" y="847680"/>
                  <a:pt x="9171093" y="849611"/>
                </a:cubicBezTo>
                <a:cubicBezTo>
                  <a:pt x="9005891" y="851542"/>
                  <a:pt x="8996229" y="849408"/>
                  <a:pt x="8859520" y="849611"/>
                </a:cubicBezTo>
                <a:cubicBezTo>
                  <a:pt x="8722811" y="849814"/>
                  <a:pt x="8665264" y="859995"/>
                  <a:pt x="8547947" y="849611"/>
                </a:cubicBezTo>
                <a:cubicBezTo>
                  <a:pt x="8430630" y="839227"/>
                  <a:pt x="8018183" y="878530"/>
                  <a:pt x="7870613" y="849611"/>
                </a:cubicBezTo>
                <a:cubicBezTo>
                  <a:pt x="7723043" y="820692"/>
                  <a:pt x="7565898" y="831070"/>
                  <a:pt x="7437120" y="849611"/>
                </a:cubicBezTo>
                <a:cubicBezTo>
                  <a:pt x="7308342" y="868152"/>
                  <a:pt x="6861985" y="841230"/>
                  <a:pt x="6637867" y="849611"/>
                </a:cubicBezTo>
                <a:cubicBezTo>
                  <a:pt x="6413749" y="857992"/>
                  <a:pt x="6322049" y="864004"/>
                  <a:pt x="6204373" y="849611"/>
                </a:cubicBezTo>
                <a:cubicBezTo>
                  <a:pt x="6086697" y="835218"/>
                  <a:pt x="5703208" y="879458"/>
                  <a:pt x="5405120" y="849611"/>
                </a:cubicBezTo>
                <a:cubicBezTo>
                  <a:pt x="5107032" y="819764"/>
                  <a:pt x="5189199" y="837961"/>
                  <a:pt x="5093547" y="849611"/>
                </a:cubicBezTo>
                <a:cubicBezTo>
                  <a:pt x="4997895" y="861261"/>
                  <a:pt x="4677741" y="850888"/>
                  <a:pt x="4294293" y="849611"/>
                </a:cubicBezTo>
                <a:cubicBezTo>
                  <a:pt x="3910845" y="848334"/>
                  <a:pt x="4034300" y="856152"/>
                  <a:pt x="3860800" y="849611"/>
                </a:cubicBezTo>
                <a:cubicBezTo>
                  <a:pt x="3687300" y="843070"/>
                  <a:pt x="3657041" y="858207"/>
                  <a:pt x="3549227" y="849611"/>
                </a:cubicBezTo>
                <a:cubicBezTo>
                  <a:pt x="3441413" y="841015"/>
                  <a:pt x="3276859" y="850768"/>
                  <a:pt x="3115733" y="849611"/>
                </a:cubicBezTo>
                <a:cubicBezTo>
                  <a:pt x="2954607" y="848454"/>
                  <a:pt x="2501639" y="857132"/>
                  <a:pt x="2316480" y="849611"/>
                </a:cubicBezTo>
                <a:cubicBezTo>
                  <a:pt x="2131321" y="842090"/>
                  <a:pt x="2071054" y="842820"/>
                  <a:pt x="1882987" y="849611"/>
                </a:cubicBezTo>
                <a:cubicBezTo>
                  <a:pt x="1694920" y="856402"/>
                  <a:pt x="1692679" y="854188"/>
                  <a:pt x="1571413" y="849611"/>
                </a:cubicBezTo>
                <a:cubicBezTo>
                  <a:pt x="1450147" y="845034"/>
                  <a:pt x="1287965" y="837930"/>
                  <a:pt x="1137920" y="849611"/>
                </a:cubicBezTo>
                <a:cubicBezTo>
                  <a:pt x="987875" y="861292"/>
                  <a:pt x="809862" y="856931"/>
                  <a:pt x="582507" y="849611"/>
                </a:cubicBezTo>
                <a:cubicBezTo>
                  <a:pt x="355152" y="842291"/>
                  <a:pt x="209818" y="861089"/>
                  <a:pt x="0" y="849611"/>
                </a:cubicBezTo>
                <a:cubicBezTo>
                  <a:pt x="-17452" y="751826"/>
                  <a:pt x="-7410" y="610220"/>
                  <a:pt x="0" y="441798"/>
                </a:cubicBezTo>
                <a:cubicBezTo>
                  <a:pt x="7410" y="273376"/>
                  <a:pt x="-11744" y="159804"/>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244104" y="213089"/>
            <a:ext cx="11947896" cy="144945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3200" b="1">
                <a:solidFill>
                  <a:schemeClr val="tx1">
                    <a:lumMod val="75000"/>
                    <a:lumOff val="25000"/>
                  </a:schemeClr>
                </a:solidFill>
                <a:latin typeface="Cutive" pitchFamily="2" charset="0"/>
              </a:rPr>
              <a:t>3. Report to BCAFM – at the end of your season</a:t>
            </a:r>
          </a:p>
        </p:txBody>
      </p:sp>
      <p:sp>
        <p:nvSpPr>
          <p:cNvPr id="12" name="TextBox 11">
            <a:extLst>
              <a:ext uri="{FF2B5EF4-FFF2-40B4-BE49-F238E27FC236}">
                <a16:creationId xmlns:a16="http://schemas.microsoft.com/office/drawing/2014/main" id="{424A6605-4BB5-CE47-BCA0-3937DDBF4028}"/>
              </a:ext>
            </a:extLst>
          </p:cNvPr>
          <p:cNvSpPr txBox="1"/>
          <p:nvPr/>
        </p:nvSpPr>
        <p:spPr>
          <a:xfrm>
            <a:off x="9185688" y="4048414"/>
            <a:ext cx="241735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 &amp; Jess Clark</a:t>
            </a:r>
          </a:p>
        </p:txBody>
      </p:sp>
      <p:pic>
        <p:nvPicPr>
          <p:cNvPr id="3" name="Picture 2" descr="Table&#10;&#10;Description automatically generated">
            <a:extLst>
              <a:ext uri="{FF2B5EF4-FFF2-40B4-BE49-F238E27FC236}">
                <a16:creationId xmlns:a16="http://schemas.microsoft.com/office/drawing/2014/main" id="{BE1CBBCE-9585-C08D-EFEE-0FAADE597C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748" y="3247221"/>
            <a:ext cx="7772400" cy="3397690"/>
          </a:xfrm>
          <a:prstGeom prst="rect">
            <a:avLst/>
          </a:prstGeom>
        </p:spPr>
      </p:pic>
      <p:pic>
        <p:nvPicPr>
          <p:cNvPr id="11" name="Graphic 10" descr="Arrow: Rotate right with solid fill">
            <a:extLst>
              <a:ext uri="{FF2B5EF4-FFF2-40B4-BE49-F238E27FC236}">
                <a16:creationId xmlns:a16="http://schemas.microsoft.com/office/drawing/2014/main" id="{9E01EDFF-596C-DB6D-6AD1-1BB6134001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82683" y="424805"/>
            <a:ext cx="3519823" cy="3519823"/>
          </a:xfrm>
          <a:prstGeom prst="rect">
            <a:avLst/>
          </a:prstGeom>
        </p:spPr>
      </p:pic>
      <p:sp>
        <p:nvSpPr>
          <p:cNvPr id="4" name="TextBox 3">
            <a:extLst>
              <a:ext uri="{FF2B5EF4-FFF2-40B4-BE49-F238E27FC236}">
                <a16:creationId xmlns:a16="http://schemas.microsoft.com/office/drawing/2014/main" id="{3239D48B-2522-A290-6B6E-758FB789AF87}"/>
              </a:ext>
            </a:extLst>
          </p:cNvPr>
          <p:cNvSpPr txBox="1"/>
          <p:nvPr/>
        </p:nvSpPr>
        <p:spPr>
          <a:xfrm rot="-2040000">
            <a:off x="8771358" y="600752"/>
            <a:ext cx="2744333" cy="1556303"/>
          </a:xfrm>
          <a:prstGeom prst="rect">
            <a:avLst/>
          </a:prstGeom>
          <a:solidFill>
            <a:schemeClr val="accent2">
              <a:lumMod val="60000"/>
              <a:lumOff val="40000"/>
            </a:schemeClr>
          </a:solidFill>
        </p:spPr>
        <p:txBody>
          <a:bodyPr wrap="square" rtlCol="0">
            <a:spAutoFit/>
          </a:bodyPr>
          <a:lstStyle/>
          <a:p>
            <a:r>
              <a:rPr lang="en-US" sz="4800" b="1"/>
              <a:t>FARMERS MARKET</a:t>
            </a:r>
          </a:p>
        </p:txBody>
      </p:sp>
      <p:pic>
        <p:nvPicPr>
          <p:cNvPr id="5" name="Picture 4" descr="A close-up of a vendor registration form&#10;&#10;AI-generated content may be incorrect.">
            <a:extLst>
              <a:ext uri="{FF2B5EF4-FFF2-40B4-BE49-F238E27FC236}">
                <a16:creationId xmlns:a16="http://schemas.microsoft.com/office/drawing/2014/main" id="{3B0F1421-1616-20B5-F3E3-5F1766FC990E}"/>
              </a:ext>
            </a:extLst>
          </p:cNvPr>
          <p:cNvPicPr>
            <a:picLocks noChangeAspect="1"/>
          </p:cNvPicPr>
          <p:nvPr/>
        </p:nvPicPr>
        <p:blipFill>
          <a:blip r:embed="rId6"/>
          <a:stretch>
            <a:fillRect/>
          </a:stretch>
        </p:blipFill>
        <p:spPr>
          <a:xfrm>
            <a:off x="27752" y="1406553"/>
            <a:ext cx="3519823" cy="4536471"/>
          </a:xfrm>
          <a:prstGeom prst="rect">
            <a:avLst/>
          </a:prstGeom>
        </p:spPr>
      </p:pic>
    </p:spTree>
    <p:extLst>
      <p:ext uri="{BB962C8B-B14F-4D97-AF65-F5344CB8AC3E}">
        <p14:creationId xmlns:p14="http://schemas.microsoft.com/office/powerpoint/2010/main" val="4148682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AD9B5-DA27-03F9-6D35-795F5F57F0C7}"/>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AE6C512F-CFDC-3F6C-792D-84FEF5D75D13}"/>
              </a:ext>
            </a:extLst>
          </p:cNvPr>
          <p:cNvSpPr/>
          <p:nvPr/>
        </p:nvSpPr>
        <p:spPr>
          <a:xfrm>
            <a:off x="2447491" y="-58184"/>
            <a:ext cx="9744509" cy="6905643"/>
          </a:xfrm>
          <a:custGeom>
            <a:avLst/>
            <a:gdLst>
              <a:gd name="connsiteX0" fmla="*/ 0 w 9744509"/>
              <a:gd name="connsiteY0" fmla="*/ 0 h 6905643"/>
              <a:gd name="connsiteX1" fmla="*/ 696036 w 9744509"/>
              <a:gd name="connsiteY1" fmla="*/ 0 h 6905643"/>
              <a:gd name="connsiteX2" fmla="*/ 1489518 w 9744509"/>
              <a:gd name="connsiteY2" fmla="*/ 0 h 6905643"/>
              <a:gd name="connsiteX3" fmla="*/ 2282999 w 9744509"/>
              <a:gd name="connsiteY3" fmla="*/ 0 h 6905643"/>
              <a:gd name="connsiteX4" fmla="*/ 3173926 w 9744509"/>
              <a:gd name="connsiteY4" fmla="*/ 0 h 6905643"/>
              <a:gd name="connsiteX5" fmla="*/ 3869962 w 9744509"/>
              <a:gd name="connsiteY5" fmla="*/ 0 h 6905643"/>
              <a:gd name="connsiteX6" fmla="*/ 4663444 w 9744509"/>
              <a:gd name="connsiteY6" fmla="*/ 0 h 6905643"/>
              <a:gd name="connsiteX7" fmla="*/ 5359480 w 9744509"/>
              <a:gd name="connsiteY7" fmla="*/ 0 h 6905643"/>
              <a:gd name="connsiteX8" fmla="*/ 6055516 w 9744509"/>
              <a:gd name="connsiteY8" fmla="*/ 0 h 6905643"/>
              <a:gd name="connsiteX9" fmla="*/ 6751553 w 9744509"/>
              <a:gd name="connsiteY9" fmla="*/ 0 h 6905643"/>
              <a:gd name="connsiteX10" fmla="*/ 7155254 w 9744509"/>
              <a:gd name="connsiteY10" fmla="*/ 0 h 6905643"/>
              <a:gd name="connsiteX11" fmla="*/ 7948735 w 9744509"/>
              <a:gd name="connsiteY11" fmla="*/ 0 h 6905643"/>
              <a:gd name="connsiteX12" fmla="*/ 8352436 w 9744509"/>
              <a:gd name="connsiteY12" fmla="*/ 0 h 6905643"/>
              <a:gd name="connsiteX13" fmla="*/ 9048473 w 9744509"/>
              <a:gd name="connsiteY13" fmla="*/ 0 h 6905643"/>
              <a:gd name="connsiteX14" fmla="*/ 9744509 w 9744509"/>
              <a:gd name="connsiteY14" fmla="*/ 0 h 6905643"/>
              <a:gd name="connsiteX15" fmla="*/ 9744509 w 9744509"/>
              <a:gd name="connsiteY15" fmla="*/ 828677 h 6905643"/>
              <a:gd name="connsiteX16" fmla="*/ 9744509 w 9744509"/>
              <a:gd name="connsiteY16" fmla="*/ 1312072 h 6905643"/>
              <a:gd name="connsiteX17" fmla="*/ 9744509 w 9744509"/>
              <a:gd name="connsiteY17" fmla="*/ 1864524 h 6905643"/>
              <a:gd name="connsiteX18" fmla="*/ 9744509 w 9744509"/>
              <a:gd name="connsiteY18" fmla="*/ 2416975 h 6905643"/>
              <a:gd name="connsiteX19" fmla="*/ 9744509 w 9744509"/>
              <a:gd name="connsiteY19" fmla="*/ 3107539 h 6905643"/>
              <a:gd name="connsiteX20" fmla="*/ 9744509 w 9744509"/>
              <a:gd name="connsiteY20" fmla="*/ 3798104 h 6905643"/>
              <a:gd name="connsiteX21" fmla="*/ 9744509 w 9744509"/>
              <a:gd name="connsiteY21" fmla="*/ 4419612 h 6905643"/>
              <a:gd name="connsiteX22" fmla="*/ 9744509 w 9744509"/>
              <a:gd name="connsiteY22" fmla="*/ 5248289 h 6905643"/>
              <a:gd name="connsiteX23" fmla="*/ 9744509 w 9744509"/>
              <a:gd name="connsiteY23" fmla="*/ 5800740 h 6905643"/>
              <a:gd name="connsiteX24" fmla="*/ 9744509 w 9744509"/>
              <a:gd name="connsiteY24" fmla="*/ 6905643 h 6905643"/>
              <a:gd name="connsiteX25" fmla="*/ 9243363 w 9744509"/>
              <a:gd name="connsiteY25" fmla="*/ 6905643 h 6905643"/>
              <a:gd name="connsiteX26" fmla="*/ 8839662 w 9744509"/>
              <a:gd name="connsiteY26" fmla="*/ 6905643 h 6905643"/>
              <a:gd name="connsiteX27" fmla="*/ 7948735 w 9744509"/>
              <a:gd name="connsiteY27" fmla="*/ 6905643 h 6905643"/>
              <a:gd name="connsiteX28" fmla="*/ 7350144 w 9744509"/>
              <a:gd name="connsiteY28" fmla="*/ 6905643 h 6905643"/>
              <a:gd name="connsiteX29" fmla="*/ 6556662 w 9744509"/>
              <a:gd name="connsiteY29" fmla="*/ 6905643 h 6905643"/>
              <a:gd name="connsiteX30" fmla="*/ 6152961 w 9744509"/>
              <a:gd name="connsiteY30" fmla="*/ 6905643 h 6905643"/>
              <a:gd name="connsiteX31" fmla="*/ 5262035 w 9744509"/>
              <a:gd name="connsiteY31" fmla="*/ 6905643 h 6905643"/>
              <a:gd name="connsiteX32" fmla="*/ 4663444 w 9744509"/>
              <a:gd name="connsiteY32" fmla="*/ 6905643 h 6905643"/>
              <a:gd name="connsiteX33" fmla="*/ 3967407 w 9744509"/>
              <a:gd name="connsiteY33" fmla="*/ 6905643 h 6905643"/>
              <a:gd name="connsiteX34" fmla="*/ 3466261 w 9744509"/>
              <a:gd name="connsiteY34" fmla="*/ 6905643 h 6905643"/>
              <a:gd name="connsiteX35" fmla="*/ 2672780 w 9744509"/>
              <a:gd name="connsiteY35" fmla="*/ 6905643 h 6905643"/>
              <a:gd name="connsiteX36" fmla="*/ 1781853 w 9744509"/>
              <a:gd name="connsiteY36" fmla="*/ 6905643 h 6905643"/>
              <a:gd name="connsiteX37" fmla="*/ 1183262 w 9744509"/>
              <a:gd name="connsiteY37" fmla="*/ 6905643 h 6905643"/>
              <a:gd name="connsiteX38" fmla="*/ 0 w 9744509"/>
              <a:gd name="connsiteY38" fmla="*/ 6905643 h 6905643"/>
              <a:gd name="connsiteX39" fmla="*/ 0 w 9744509"/>
              <a:gd name="connsiteY39" fmla="*/ 6215079 h 6905643"/>
              <a:gd name="connsiteX40" fmla="*/ 0 w 9744509"/>
              <a:gd name="connsiteY40" fmla="*/ 5524514 h 6905643"/>
              <a:gd name="connsiteX41" fmla="*/ 0 w 9744509"/>
              <a:gd name="connsiteY41" fmla="*/ 4764894 h 6905643"/>
              <a:gd name="connsiteX42" fmla="*/ 0 w 9744509"/>
              <a:gd name="connsiteY42" fmla="*/ 4074329 h 6905643"/>
              <a:gd name="connsiteX43" fmla="*/ 0 w 9744509"/>
              <a:gd name="connsiteY43" fmla="*/ 3314709 h 6905643"/>
              <a:gd name="connsiteX44" fmla="*/ 0 w 9744509"/>
              <a:gd name="connsiteY44" fmla="*/ 2555088 h 6905643"/>
              <a:gd name="connsiteX45" fmla="*/ 0 w 9744509"/>
              <a:gd name="connsiteY45" fmla="*/ 1726411 h 6905643"/>
              <a:gd name="connsiteX46" fmla="*/ 0 w 9744509"/>
              <a:gd name="connsiteY46" fmla="*/ 1243016 h 6905643"/>
              <a:gd name="connsiteX47" fmla="*/ 0 w 9744509"/>
              <a:gd name="connsiteY47" fmla="*/ 759621 h 6905643"/>
              <a:gd name="connsiteX48" fmla="*/ 0 w 9744509"/>
              <a:gd name="connsiteY48" fmla="*/ 0 h 69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744509" h="6905643" fill="none" extrusionOk="0">
                <a:moveTo>
                  <a:pt x="0" y="0"/>
                </a:moveTo>
                <a:cubicBezTo>
                  <a:pt x="339241" y="-33683"/>
                  <a:pt x="477111" y="-23432"/>
                  <a:pt x="696036" y="0"/>
                </a:cubicBezTo>
                <a:cubicBezTo>
                  <a:pt x="914961" y="23432"/>
                  <a:pt x="1136101" y="-18725"/>
                  <a:pt x="1489518" y="0"/>
                </a:cubicBezTo>
                <a:cubicBezTo>
                  <a:pt x="1842935" y="18725"/>
                  <a:pt x="1958515" y="19334"/>
                  <a:pt x="2282999" y="0"/>
                </a:cubicBezTo>
                <a:cubicBezTo>
                  <a:pt x="2607483" y="-19334"/>
                  <a:pt x="2800249" y="-5052"/>
                  <a:pt x="3173926" y="0"/>
                </a:cubicBezTo>
                <a:cubicBezTo>
                  <a:pt x="3547603" y="5052"/>
                  <a:pt x="3598818" y="-30486"/>
                  <a:pt x="3869962" y="0"/>
                </a:cubicBezTo>
                <a:cubicBezTo>
                  <a:pt x="4141106" y="30486"/>
                  <a:pt x="4388437" y="38130"/>
                  <a:pt x="4663444" y="0"/>
                </a:cubicBezTo>
                <a:cubicBezTo>
                  <a:pt x="4938451" y="-38130"/>
                  <a:pt x="5161263" y="47"/>
                  <a:pt x="5359480" y="0"/>
                </a:cubicBezTo>
                <a:cubicBezTo>
                  <a:pt x="5557697" y="-47"/>
                  <a:pt x="5891096" y="-22094"/>
                  <a:pt x="6055516" y="0"/>
                </a:cubicBezTo>
                <a:cubicBezTo>
                  <a:pt x="6219936" y="22094"/>
                  <a:pt x="6486991" y="26387"/>
                  <a:pt x="6751553" y="0"/>
                </a:cubicBezTo>
                <a:cubicBezTo>
                  <a:pt x="7016115" y="-26387"/>
                  <a:pt x="6997446" y="14906"/>
                  <a:pt x="7155254" y="0"/>
                </a:cubicBezTo>
                <a:cubicBezTo>
                  <a:pt x="7313062" y="-14906"/>
                  <a:pt x="7741162" y="-22876"/>
                  <a:pt x="7948735" y="0"/>
                </a:cubicBezTo>
                <a:cubicBezTo>
                  <a:pt x="8156308" y="22876"/>
                  <a:pt x="8246468" y="-16146"/>
                  <a:pt x="8352436" y="0"/>
                </a:cubicBezTo>
                <a:cubicBezTo>
                  <a:pt x="8458404" y="16146"/>
                  <a:pt x="8901513" y="-20353"/>
                  <a:pt x="9048473" y="0"/>
                </a:cubicBezTo>
                <a:cubicBezTo>
                  <a:pt x="9195433" y="20353"/>
                  <a:pt x="9481959" y="34573"/>
                  <a:pt x="9744509" y="0"/>
                </a:cubicBezTo>
                <a:cubicBezTo>
                  <a:pt x="9757547" y="256880"/>
                  <a:pt x="9707774" y="528615"/>
                  <a:pt x="9744509" y="828677"/>
                </a:cubicBezTo>
                <a:cubicBezTo>
                  <a:pt x="9781244" y="1128739"/>
                  <a:pt x="9767284" y="1138681"/>
                  <a:pt x="9744509" y="1312072"/>
                </a:cubicBezTo>
                <a:cubicBezTo>
                  <a:pt x="9721734" y="1485463"/>
                  <a:pt x="9756530" y="1643546"/>
                  <a:pt x="9744509" y="1864524"/>
                </a:cubicBezTo>
                <a:cubicBezTo>
                  <a:pt x="9732488" y="2085502"/>
                  <a:pt x="9722285" y="2272278"/>
                  <a:pt x="9744509" y="2416975"/>
                </a:cubicBezTo>
                <a:cubicBezTo>
                  <a:pt x="9766733" y="2561672"/>
                  <a:pt x="9759141" y="2900261"/>
                  <a:pt x="9744509" y="3107539"/>
                </a:cubicBezTo>
                <a:cubicBezTo>
                  <a:pt x="9729877" y="3314817"/>
                  <a:pt x="9741357" y="3497575"/>
                  <a:pt x="9744509" y="3798104"/>
                </a:cubicBezTo>
                <a:cubicBezTo>
                  <a:pt x="9747661" y="4098633"/>
                  <a:pt x="9735689" y="4194798"/>
                  <a:pt x="9744509" y="4419612"/>
                </a:cubicBezTo>
                <a:cubicBezTo>
                  <a:pt x="9753329" y="4644426"/>
                  <a:pt x="9774551" y="4847608"/>
                  <a:pt x="9744509" y="5248289"/>
                </a:cubicBezTo>
                <a:cubicBezTo>
                  <a:pt x="9714467" y="5648970"/>
                  <a:pt x="9735537" y="5652116"/>
                  <a:pt x="9744509" y="5800740"/>
                </a:cubicBezTo>
                <a:cubicBezTo>
                  <a:pt x="9753481" y="5949364"/>
                  <a:pt x="9742822" y="6659444"/>
                  <a:pt x="9744509" y="6905643"/>
                </a:cubicBezTo>
                <a:cubicBezTo>
                  <a:pt x="9522957" y="6927659"/>
                  <a:pt x="9468525" y="6890944"/>
                  <a:pt x="9243363" y="6905643"/>
                </a:cubicBezTo>
                <a:cubicBezTo>
                  <a:pt x="9018201" y="6920342"/>
                  <a:pt x="8982773" y="6902309"/>
                  <a:pt x="8839662" y="6905643"/>
                </a:cubicBezTo>
                <a:cubicBezTo>
                  <a:pt x="8696551" y="6908977"/>
                  <a:pt x="8217679" y="6934562"/>
                  <a:pt x="7948735" y="6905643"/>
                </a:cubicBezTo>
                <a:cubicBezTo>
                  <a:pt x="7679791" y="6876724"/>
                  <a:pt x="7498651" y="6884661"/>
                  <a:pt x="7350144" y="6905643"/>
                </a:cubicBezTo>
                <a:cubicBezTo>
                  <a:pt x="7201637" y="6926625"/>
                  <a:pt x="6748063" y="6904360"/>
                  <a:pt x="6556662" y="6905643"/>
                </a:cubicBezTo>
                <a:cubicBezTo>
                  <a:pt x="6365261" y="6906926"/>
                  <a:pt x="6297980" y="6903470"/>
                  <a:pt x="6152961" y="6905643"/>
                </a:cubicBezTo>
                <a:cubicBezTo>
                  <a:pt x="6007942" y="6907816"/>
                  <a:pt x="5445101" y="6876549"/>
                  <a:pt x="5262035" y="6905643"/>
                </a:cubicBezTo>
                <a:cubicBezTo>
                  <a:pt x="5078969" y="6934737"/>
                  <a:pt x="4916656" y="6884637"/>
                  <a:pt x="4663444" y="6905643"/>
                </a:cubicBezTo>
                <a:cubicBezTo>
                  <a:pt x="4410232" y="6926649"/>
                  <a:pt x="4152480" y="6919003"/>
                  <a:pt x="3967407" y="6905643"/>
                </a:cubicBezTo>
                <a:cubicBezTo>
                  <a:pt x="3782334" y="6892283"/>
                  <a:pt x="3681013" y="6881227"/>
                  <a:pt x="3466261" y="6905643"/>
                </a:cubicBezTo>
                <a:cubicBezTo>
                  <a:pt x="3251509" y="6930059"/>
                  <a:pt x="2903624" y="6879126"/>
                  <a:pt x="2672780" y="6905643"/>
                </a:cubicBezTo>
                <a:cubicBezTo>
                  <a:pt x="2441936" y="6932160"/>
                  <a:pt x="2191524" y="6946608"/>
                  <a:pt x="1781853" y="6905643"/>
                </a:cubicBezTo>
                <a:cubicBezTo>
                  <a:pt x="1372182" y="6864678"/>
                  <a:pt x="1358334" y="6878608"/>
                  <a:pt x="1183262" y="6905643"/>
                </a:cubicBezTo>
                <a:cubicBezTo>
                  <a:pt x="1008190" y="6932678"/>
                  <a:pt x="586573" y="6949892"/>
                  <a:pt x="0" y="6905643"/>
                </a:cubicBezTo>
                <a:cubicBezTo>
                  <a:pt x="-19947" y="6726529"/>
                  <a:pt x="-20737" y="6368300"/>
                  <a:pt x="0" y="6215079"/>
                </a:cubicBezTo>
                <a:cubicBezTo>
                  <a:pt x="20737" y="6061858"/>
                  <a:pt x="-28532" y="5751948"/>
                  <a:pt x="0" y="5524514"/>
                </a:cubicBezTo>
                <a:cubicBezTo>
                  <a:pt x="28532" y="5297081"/>
                  <a:pt x="35707" y="5010184"/>
                  <a:pt x="0" y="4764894"/>
                </a:cubicBezTo>
                <a:cubicBezTo>
                  <a:pt x="-35707" y="4519604"/>
                  <a:pt x="-21608" y="4337740"/>
                  <a:pt x="0" y="4074329"/>
                </a:cubicBezTo>
                <a:cubicBezTo>
                  <a:pt x="21608" y="3810919"/>
                  <a:pt x="-35520" y="3626780"/>
                  <a:pt x="0" y="3314709"/>
                </a:cubicBezTo>
                <a:cubicBezTo>
                  <a:pt x="35520" y="3002638"/>
                  <a:pt x="8314" y="2736510"/>
                  <a:pt x="0" y="2555088"/>
                </a:cubicBezTo>
                <a:cubicBezTo>
                  <a:pt x="-8314" y="2373666"/>
                  <a:pt x="10040" y="2131914"/>
                  <a:pt x="0" y="1726411"/>
                </a:cubicBezTo>
                <a:cubicBezTo>
                  <a:pt x="-10040" y="1320908"/>
                  <a:pt x="7606" y="1362538"/>
                  <a:pt x="0" y="1243016"/>
                </a:cubicBezTo>
                <a:cubicBezTo>
                  <a:pt x="-7606" y="1123495"/>
                  <a:pt x="20153" y="884159"/>
                  <a:pt x="0" y="759621"/>
                </a:cubicBezTo>
                <a:cubicBezTo>
                  <a:pt x="-20153" y="635083"/>
                  <a:pt x="36418" y="215152"/>
                  <a:pt x="0" y="0"/>
                </a:cubicBezTo>
                <a:close/>
              </a:path>
              <a:path w="9744509" h="6905643" stroke="0" extrusionOk="0">
                <a:moveTo>
                  <a:pt x="0" y="0"/>
                </a:moveTo>
                <a:cubicBezTo>
                  <a:pt x="158335" y="20192"/>
                  <a:pt x="465246" y="954"/>
                  <a:pt x="598591" y="0"/>
                </a:cubicBezTo>
                <a:cubicBezTo>
                  <a:pt x="731936" y="-954"/>
                  <a:pt x="813437" y="3215"/>
                  <a:pt x="1002292" y="0"/>
                </a:cubicBezTo>
                <a:cubicBezTo>
                  <a:pt x="1191147" y="-3215"/>
                  <a:pt x="1455750" y="38541"/>
                  <a:pt x="1893219" y="0"/>
                </a:cubicBezTo>
                <a:cubicBezTo>
                  <a:pt x="2330688" y="-38541"/>
                  <a:pt x="2326585" y="4964"/>
                  <a:pt x="2491810" y="0"/>
                </a:cubicBezTo>
                <a:cubicBezTo>
                  <a:pt x="2657035" y="-4964"/>
                  <a:pt x="2906833" y="-14730"/>
                  <a:pt x="3090401" y="0"/>
                </a:cubicBezTo>
                <a:cubicBezTo>
                  <a:pt x="3273969" y="14730"/>
                  <a:pt x="3589741" y="13615"/>
                  <a:pt x="3981328" y="0"/>
                </a:cubicBezTo>
                <a:cubicBezTo>
                  <a:pt x="4372915" y="-13615"/>
                  <a:pt x="4329726" y="-22376"/>
                  <a:pt x="4482474" y="0"/>
                </a:cubicBezTo>
                <a:cubicBezTo>
                  <a:pt x="4635222" y="22376"/>
                  <a:pt x="5075930" y="-7064"/>
                  <a:pt x="5373401" y="0"/>
                </a:cubicBezTo>
                <a:cubicBezTo>
                  <a:pt x="5670872" y="7064"/>
                  <a:pt x="6085434" y="-31050"/>
                  <a:pt x="6264327" y="0"/>
                </a:cubicBezTo>
                <a:cubicBezTo>
                  <a:pt x="6443220" y="31050"/>
                  <a:pt x="6700197" y="22827"/>
                  <a:pt x="6960364" y="0"/>
                </a:cubicBezTo>
                <a:cubicBezTo>
                  <a:pt x="7220531" y="-22827"/>
                  <a:pt x="7491641" y="-42859"/>
                  <a:pt x="7851290" y="0"/>
                </a:cubicBezTo>
                <a:cubicBezTo>
                  <a:pt x="8210939" y="42859"/>
                  <a:pt x="8150598" y="17739"/>
                  <a:pt x="8449881" y="0"/>
                </a:cubicBezTo>
                <a:cubicBezTo>
                  <a:pt x="8749164" y="-17739"/>
                  <a:pt x="8865811" y="1632"/>
                  <a:pt x="9048473" y="0"/>
                </a:cubicBezTo>
                <a:cubicBezTo>
                  <a:pt x="9231135" y="-1632"/>
                  <a:pt x="9566735" y="-33840"/>
                  <a:pt x="9744509" y="0"/>
                </a:cubicBezTo>
                <a:cubicBezTo>
                  <a:pt x="9722940" y="157720"/>
                  <a:pt x="9771398" y="411254"/>
                  <a:pt x="9744509" y="621508"/>
                </a:cubicBezTo>
                <a:cubicBezTo>
                  <a:pt x="9717620" y="831762"/>
                  <a:pt x="9774877" y="1159045"/>
                  <a:pt x="9744509" y="1312072"/>
                </a:cubicBezTo>
                <a:cubicBezTo>
                  <a:pt x="9714141" y="1465099"/>
                  <a:pt x="9715746" y="1696954"/>
                  <a:pt x="9744509" y="2071693"/>
                </a:cubicBezTo>
                <a:cubicBezTo>
                  <a:pt x="9773272" y="2446432"/>
                  <a:pt x="9722931" y="2661820"/>
                  <a:pt x="9744509" y="2831314"/>
                </a:cubicBezTo>
                <a:cubicBezTo>
                  <a:pt x="9766087" y="3000808"/>
                  <a:pt x="9738718" y="3347964"/>
                  <a:pt x="9744509" y="3590934"/>
                </a:cubicBezTo>
                <a:cubicBezTo>
                  <a:pt x="9750300" y="3833904"/>
                  <a:pt x="9741368" y="3966853"/>
                  <a:pt x="9744509" y="4074329"/>
                </a:cubicBezTo>
                <a:cubicBezTo>
                  <a:pt x="9747650" y="4181805"/>
                  <a:pt x="9747171" y="4496450"/>
                  <a:pt x="9744509" y="4626781"/>
                </a:cubicBezTo>
                <a:cubicBezTo>
                  <a:pt x="9741847" y="4757112"/>
                  <a:pt x="9709857" y="5030031"/>
                  <a:pt x="9744509" y="5386402"/>
                </a:cubicBezTo>
                <a:cubicBezTo>
                  <a:pt x="9779161" y="5742773"/>
                  <a:pt x="9725983" y="5790181"/>
                  <a:pt x="9744509" y="6007909"/>
                </a:cubicBezTo>
                <a:cubicBezTo>
                  <a:pt x="9763035" y="6225637"/>
                  <a:pt x="9782890" y="6633319"/>
                  <a:pt x="9744509" y="6905643"/>
                </a:cubicBezTo>
                <a:cubicBezTo>
                  <a:pt x="9393152" y="6943450"/>
                  <a:pt x="9212390" y="6908205"/>
                  <a:pt x="8951028" y="6905643"/>
                </a:cubicBezTo>
                <a:cubicBezTo>
                  <a:pt x="8689666" y="6903081"/>
                  <a:pt x="8673484" y="6899647"/>
                  <a:pt x="8547326" y="6905643"/>
                </a:cubicBezTo>
                <a:cubicBezTo>
                  <a:pt x="8421168" y="6911639"/>
                  <a:pt x="8131657" y="6903457"/>
                  <a:pt x="7851290" y="6905643"/>
                </a:cubicBezTo>
                <a:cubicBezTo>
                  <a:pt x="7570923" y="6907829"/>
                  <a:pt x="7486091" y="6884254"/>
                  <a:pt x="7350144" y="6905643"/>
                </a:cubicBezTo>
                <a:cubicBezTo>
                  <a:pt x="7214197" y="6927032"/>
                  <a:pt x="6794220" y="6902461"/>
                  <a:pt x="6556662" y="6905643"/>
                </a:cubicBezTo>
                <a:cubicBezTo>
                  <a:pt x="6319104" y="6908825"/>
                  <a:pt x="6237788" y="6925282"/>
                  <a:pt x="6055516" y="6905643"/>
                </a:cubicBezTo>
                <a:cubicBezTo>
                  <a:pt x="5873244" y="6886004"/>
                  <a:pt x="5527303" y="6897972"/>
                  <a:pt x="5262035" y="6905643"/>
                </a:cubicBezTo>
                <a:cubicBezTo>
                  <a:pt x="4996767" y="6913314"/>
                  <a:pt x="4957848" y="6904308"/>
                  <a:pt x="4858334" y="6905643"/>
                </a:cubicBezTo>
                <a:cubicBezTo>
                  <a:pt x="4758820" y="6906978"/>
                  <a:pt x="4411427" y="6882975"/>
                  <a:pt x="4064852" y="6905643"/>
                </a:cubicBezTo>
                <a:cubicBezTo>
                  <a:pt x="3718277" y="6928311"/>
                  <a:pt x="3697562" y="6919445"/>
                  <a:pt x="3563706" y="6905643"/>
                </a:cubicBezTo>
                <a:cubicBezTo>
                  <a:pt x="3429850" y="6891841"/>
                  <a:pt x="3250355" y="6904185"/>
                  <a:pt x="3160005" y="6905643"/>
                </a:cubicBezTo>
                <a:cubicBezTo>
                  <a:pt x="3069655" y="6907101"/>
                  <a:pt x="2884116" y="6926381"/>
                  <a:pt x="2658859" y="6905643"/>
                </a:cubicBezTo>
                <a:cubicBezTo>
                  <a:pt x="2433602" y="6884905"/>
                  <a:pt x="2144538" y="6942287"/>
                  <a:pt x="1865377" y="6905643"/>
                </a:cubicBezTo>
                <a:cubicBezTo>
                  <a:pt x="1586216" y="6868999"/>
                  <a:pt x="1528959" y="6926064"/>
                  <a:pt x="1364231" y="6905643"/>
                </a:cubicBezTo>
                <a:cubicBezTo>
                  <a:pt x="1199503" y="6885222"/>
                  <a:pt x="1069391" y="6921240"/>
                  <a:pt x="960530" y="6905643"/>
                </a:cubicBezTo>
                <a:cubicBezTo>
                  <a:pt x="851669" y="6890046"/>
                  <a:pt x="222480" y="6863576"/>
                  <a:pt x="0" y="6905643"/>
                </a:cubicBezTo>
                <a:cubicBezTo>
                  <a:pt x="-26110" y="6670528"/>
                  <a:pt x="20821" y="6439536"/>
                  <a:pt x="0" y="6284135"/>
                </a:cubicBezTo>
                <a:cubicBezTo>
                  <a:pt x="-20821" y="6128734"/>
                  <a:pt x="-20949" y="5958063"/>
                  <a:pt x="0" y="5800740"/>
                </a:cubicBezTo>
                <a:cubicBezTo>
                  <a:pt x="20949" y="5643418"/>
                  <a:pt x="17424" y="5412178"/>
                  <a:pt x="0" y="5110176"/>
                </a:cubicBezTo>
                <a:cubicBezTo>
                  <a:pt x="-17424" y="4808174"/>
                  <a:pt x="10729" y="4722764"/>
                  <a:pt x="0" y="4557724"/>
                </a:cubicBezTo>
                <a:cubicBezTo>
                  <a:pt x="-10729" y="4392684"/>
                  <a:pt x="8870" y="4047807"/>
                  <a:pt x="0" y="3867160"/>
                </a:cubicBezTo>
                <a:cubicBezTo>
                  <a:pt x="-8870" y="3686513"/>
                  <a:pt x="31814" y="3358898"/>
                  <a:pt x="0" y="3176596"/>
                </a:cubicBezTo>
                <a:cubicBezTo>
                  <a:pt x="-31814" y="2994294"/>
                  <a:pt x="-32023" y="2690455"/>
                  <a:pt x="0" y="2486031"/>
                </a:cubicBezTo>
                <a:cubicBezTo>
                  <a:pt x="32023" y="2281608"/>
                  <a:pt x="1429" y="1946002"/>
                  <a:pt x="0" y="1795467"/>
                </a:cubicBezTo>
                <a:cubicBezTo>
                  <a:pt x="-1429" y="1644932"/>
                  <a:pt x="-28903" y="1461217"/>
                  <a:pt x="0" y="1173959"/>
                </a:cubicBezTo>
                <a:cubicBezTo>
                  <a:pt x="28903" y="886701"/>
                  <a:pt x="22788" y="281350"/>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189D96-2C8C-A695-A79C-B83314FE4FD9}"/>
              </a:ext>
            </a:extLst>
          </p:cNvPr>
          <p:cNvSpPr/>
          <p:nvPr/>
        </p:nvSpPr>
        <p:spPr>
          <a:xfrm>
            <a:off x="0" y="-95285"/>
            <a:ext cx="2956956" cy="6953285"/>
          </a:xfrm>
          <a:custGeom>
            <a:avLst/>
            <a:gdLst>
              <a:gd name="connsiteX0" fmla="*/ 0 w 2956956"/>
              <a:gd name="connsiteY0" fmla="*/ 0 h 6953285"/>
              <a:gd name="connsiteX1" fmla="*/ 502683 w 2956956"/>
              <a:gd name="connsiteY1" fmla="*/ 0 h 6953285"/>
              <a:gd name="connsiteX2" fmla="*/ 1123643 w 2956956"/>
              <a:gd name="connsiteY2" fmla="*/ 0 h 6953285"/>
              <a:gd name="connsiteX3" fmla="*/ 1685465 w 2956956"/>
              <a:gd name="connsiteY3" fmla="*/ 0 h 6953285"/>
              <a:gd name="connsiteX4" fmla="*/ 2276856 w 2956956"/>
              <a:gd name="connsiteY4" fmla="*/ 0 h 6953285"/>
              <a:gd name="connsiteX5" fmla="*/ 2956956 w 2956956"/>
              <a:gd name="connsiteY5" fmla="*/ 0 h 6953285"/>
              <a:gd name="connsiteX6" fmla="*/ 2956956 w 2956956"/>
              <a:gd name="connsiteY6" fmla="*/ 556263 h 6953285"/>
              <a:gd name="connsiteX7" fmla="*/ 2956956 w 2956956"/>
              <a:gd name="connsiteY7" fmla="*/ 1042993 h 6953285"/>
              <a:gd name="connsiteX8" fmla="*/ 2956956 w 2956956"/>
              <a:gd name="connsiteY8" fmla="*/ 1599256 h 6953285"/>
              <a:gd name="connsiteX9" fmla="*/ 2956956 w 2956956"/>
              <a:gd name="connsiteY9" fmla="*/ 2225051 h 6953285"/>
              <a:gd name="connsiteX10" fmla="*/ 2956956 w 2956956"/>
              <a:gd name="connsiteY10" fmla="*/ 2920380 h 6953285"/>
              <a:gd name="connsiteX11" fmla="*/ 2956956 w 2956956"/>
              <a:gd name="connsiteY11" fmla="*/ 3476643 h 6953285"/>
              <a:gd name="connsiteX12" fmla="*/ 2956956 w 2956956"/>
              <a:gd name="connsiteY12" fmla="*/ 4311037 h 6953285"/>
              <a:gd name="connsiteX13" fmla="*/ 2956956 w 2956956"/>
              <a:gd name="connsiteY13" fmla="*/ 5006365 h 6953285"/>
              <a:gd name="connsiteX14" fmla="*/ 2956956 w 2956956"/>
              <a:gd name="connsiteY14" fmla="*/ 5840759 h 6953285"/>
              <a:gd name="connsiteX15" fmla="*/ 2956956 w 2956956"/>
              <a:gd name="connsiteY15" fmla="*/ 6953285 h 6953285"/>
              <a:gd name="connsiteX16" fmla="*/ 2395134 w 2956956"/>
              <a:gd name="connsiteY16" fmla="*/ 6953285 h 6953285"/>
              <a:gd name="connsiteX17" fmla="*/ 1833313 w 2956956"/>
              <a:gd name="connsiteY17" fmla="*/ 6953285 h 6953285"/>
              <a:gd name="connsiteX18" fmla="*/ 1212352 w 2956956"/>
              <a:gd name="connsiteY18" fmla="*/ 6953285 h 6953285"/>
              <a:gd name="connsiteX19" fmla="*/ 620961 w 2956956"/>
              <a:gd name="connsiteY19" fmla="*/ 6953285 h 6953285"/>
              <a:gd name="connsiteX20" fmla="*/ 0 w 2956956"/>
              <a:gd name="connsiteY20" fmla="*/ 6953285 h 6953285"/>
              <a:gd name="connsiteX21" fmla="*/ 0 w 2956956"/>
              <a:gd name="connsiteY21" fmla="*/ 6118891 h 6953285"/>
              <a:gd name="connsiteX22" fmla="*/ 0 w 2956956"/>
              <a:gd name="connsiteY22" fmla="*/ 5284497 h 6953285"/>
              <a:gd name="connsiteX23" fmla="*/ 0 w 2956956"/>
              <a:gd name="connsiteY23" fmla="*/ 4589168 h 6953285"/>
              <a:gd name="connsiteX24" fmla="*/ 0 w 2956956"/>
              <a:gd name="connsiteY24" fmla="*/ 3824307 h 6953285"/>
              <a:gd name="connsiteX25" fmla="*/ 0 w 2956956"/>
              <a:gd name="connsiteY25" fmla="*/ 3128978 h 6953285"/>
              <a:gd name="connsiteX26" fmla="*/ 0 w 2956956"/>
              <a:gd name="connsiteY26" fmla="*/ 2433650 h 6953285"/>
              <a:gd name="connsiteX27" fmla="*/ 0 w 2956956"/>
              <a:gd name="connsiteY27" fmla="*/ 1738321 h 6953285"/>
              <a:gd name="connsiteX28" fmla="*/ 0 w 2956956"/>
              <a:gd name="connsiteY28" fmla="*/ 1251591 h 6953285"/>
              <a:gd name="connsiteX29" fmla="*/ 0 w 2956956"/>
              <a:gd name="connsiteY29" fmla="*/ 0 h 695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56956" h="6953285" fill="none" extrusionOk="0">
                <a:moveTo>
                  <a:pt x="0" y="0"/>
                </a:moveTo>
                <a:cubicBezTo>
                  <a:pt x="153332" y="-1163"/>
                  <a:pt x="379538" y="-18904"/>
                  <a:pt x="502683" y="0"/>
                </a:cubicBezTo>
                <a:cubicBezTo>
                  <a:pt x="625828" y="18904"/>
                  <a:pt x="833515" y="4503"/>
                  <a:pt x="1123643" y="0"/>
                </a:cubicBezTo>
                <a:cubicBezTo>
                  <a:pt x="1413771" y="-4503"/>
                  <a:pt x="1457778" y="4489"/>
                  <a:pt x="1685465" y="0"/>
                </a:cubicBezTo>
                <a:cubicBezTo>
                  <a:pt x="1913152" y="-4489"/>
                  <a:pt x="2020008" y="-9397"/>
                  <a:pt x="2276856" y="0"/>
                </a:cubicBezTo>
                <a:cubicBezTo>
                  <a:pt x="2533704" y="9397"/>
                  <a:pt x="2709077" y="-20903"/>
                  <a:pt x="2956956" y="0"/>
                </a:cubicBezTo>
                <a:cubicBezTo>
                  <a:pt x="2982102" y="227542"/>
                  <a:pt x="2961744" y="282617"/>
                  <a:pt x="2956956" y="556263"/>
                </a:cubicBezTo>
                <a:cubicBezTo>
                  <a:pt x="2952168" y="829909"/>
                  <a:pt x="2975398" y="838765"/>
                  <a:pt x="2956956" y="1042993"/>
                </a:cubicBezTo>
                <a:cubicBezTo>
                  <a:pt x="2938515" y="1247221"/>
                  <a:pt x="2937995" y="1387933"/>
                  <a:pt x="2956956" y="1599256"/>
                </a:cubicBezTo>
                <a:cubicBezTo>
                  <a:pt x="2975917" y="1810579"/>
                  <a:pt x="2966277" y="1931614"/>
                  <a:pt x="2956956" y="2225051"/>
                </a:cubicBezTo>
                <a:cubicBezTo>
                  <a:pt x="2947635" y="2518488"/>
                  <a:pt x="2931853" y="2608401"/>
                  <a:pt x="2956956" y="2920380"/>
                </a:cubicBezTo>
                <a:cubicBezTo>
                  <a:pt x="2982059" y="3232359"/>
                  <a:pt x="2957945" y="3301445"/>
                  <a:pt x="2956956" y="3476643"/>
                </a:cubicBezTo>
                <a:cubicBezTo>
                  <a:pt x="2955967" y="3651841"/>
                  <a:pt x="2958978" y="4126901"/>
                  <a:pt x="2956956" y="4311037"/>
                </a:cubicBezTo>
                <a:cubicBezTo>
                  <a:pt x="2954934" y="4495173"/>
                  <a:pt x="2930264" y="4758990"/>
                  <a:pt x="2956956" y="5006365"/>
                </a:cubicBezTo>
                <a:cubicBezTo>
                  <a:pt x="2983648" y="5253740"/>
                  <a:pt x="2951929" y="5521209"/>
                  <a:pt x="2956956" y="5840759"/>
                </a:cubicBezTo>
                <a:cubicBezTo>
                  <a:pt x="2961983" y="6160309"/>
                  <a:pt x="2934318" y="6623985"/>
                  <a:pt x="2956956" y="6953285"/>
                </a:cubicBezTo>
                <a:cubicBezTo>
                  <a:pt x="2694751" y="6930443"/>
                  <a:pt x="2596873" y="6932828"/>
                  <a:pt x="2395134" y="6953285"/>
                </a:cubicBezTo>
                <a:cubicBezTo>
                  <a:pt x="2193395" y="6973742"/>
                  <a:pt x="1985884" y="6961254"/>
                  <a:pt x="1833313" y="6953285"/>
                </a:cubicBezTo>
                <a:cubicBezTo>
                  <a:pt x="1680742" y="6945316"/>
                  <a:pt x="1415860" y="6952124"/>
                  <a:pt x="1212352" y="6953285"/>
                </a:cubicBezTo>
                <a:cubicBezTo>
                  <a:pt x="1008844" y="6954446"/>
                  <a:pt x="761785" y="6961301"/>
                  <a:pt x="620961" y="6953285"/>
                </a:cubicBezTo>
                <a:cubicBezTo>
                  <a:pt x="480137" y="6945269"/>
                  <a:pt x="264076" y="6939070"/>
                  <a:pt x="0" y="6953285"/>
                </a:cubicBezTo>
                <a:cubicBezTo>
                  <a:pt x="8033" y="6764762"/>
                  <a:pt x="37469" y="6439457"/>
                  <a:pt x="0" y="6118891"/>
                </a:cubicBezTo>
                <a:cubicBezTo>
                  <a:pt x="-37469" y="5798325"/>
                  <a:pt x="-22900" y="5505218"/>
                  <a:pt x="0" y="5284497"/>
                </a:cubicBezTo>
                <a:cubicBezTo>
                  <a:pt x="22900" y="5063776"/>
                  <a:pt x="-34015" y="4773410"/>
                  <a:pt x="0" y="4589168"/>
                </a:cubicBezTo>
                <a:cubicBezTo>
                  <a:pt x="34015" y="4404926"/>
                  <a:pt x="-36668" y="4200608"/>
                  <a:pt x="0" y="3824307"/>
                </a:cubicBezTo>
                <a:cubicBezTo>
                  <a:pt x="36668" y="3448006"/>
                  <a:pt x="-31219" y="3333517"/>
                  <a:pt x="0" y="3128978"/>
                </a:cubicBezTo>
                <a:cubicBezTo>
                  <a:pt x="31219" y="2924439"/>
                  <a:pt x="14425" y="2713822"/>
                  <a:pt x="0" y="2433650"/>
                </a:cubicBezTo>
                <a:cubicBezTo>
                  <a:pt x="-14425" y="2153478"/>
                  <a:pt x="30061" y="1972264"/>
                  <a:pt x="0" y="1738321"/>
                </a:cubicBezTo>
                <a:cubicBezTo>
                  <a:pt x="-30061" y="1504378"/>
                  <a:pt x="-9625" y="1384159"/>
                  <a:pt x="0" y="1251591"/>
                </a:cubicBezTo>
                <a:cubicBezTo>
                  <a:pt x="9625" y="1119023"/>
                  <a:pt x="53541" y="502233"/>
                  <a:pt x="0" y="0"/>
                </a:cubicBezTo>
                <a:close/>
              </a:path>
              <a:path w="2956956" h="6953285" stroke="0" extrusionOk="0">
                <a:moveTo>
                  <a:pt x="0" y="0"/>
                </a:moveTo>
                <a:cubicBezTo>
                  <a:pt x="271674" y="13227"/>
                  <a:pt x="401415" y="-11254"/>
                  <a:pt x="561822" y="0"/>
                </a:cubicBezTo>
                <a:cubicBezTo>
                  <a:pt x="722229" y="11254"/>
                  <a:pt x="827846" y="-14995"/>
                  <a:pt x="1064504" y="0"/>
                </a:cubicBezTo>
                <a:cubicBezTo>
                  <a:pt x="1301162" y="14995"/>
                  <a:pt x="1465289" y="6984"/>
                  <a:pt x="1715034" y="0"/>
                </a:cubicBezTo>
                <a:cubicBezTo>
                  <a:pt x="1964779" y="-6984"/>
                  <a:pt x="2159037" y="-12896"/>
                  <a:pt x="2276856" y="0"/>
                </a:cubicBezTo>
                <a:cubicBezTo>
                  <a:pt x="2394675" y="12896"/>
                  <a:pt x="2819271" y="-30692"/>
                  <a:pt x="2956956" y="0"/>
                </a:cubicBezTo>
                <a:cubicBezTo>
                  <a:pt x="2998273" y="285228"/>
                  <a:pt x="2943127" y="517030"/>
                  <a:pt x="2956956" y="834394"/>
                </a:cubicBezTo>
                <a:cubicBezTo>
                  <a:pt x="2970785" y="1151758"/>
                  <a:pt x="2985756" y="1232986"/>
                  <a:pt x="2956956" y="1529723"/>
                </a:cubicBezTo>
                <a:cubicBezTo>
                  <a:pt x="2928156" y="1826460"/>
                  <a:pt x="2937221" y="2018991"/>
                  <a:pt x="2956956" y="2225051"/>
                </a:cubicBezTo>
                <a:cubicBezTo>
                  <a:pt x="2976691" y="2431111"/>
                  <a:pt x="2948800" y="2641843"/>
                  <a:pt x="2956956" y="2781314"/>
                </a:cubicBezTo>
                <a:cubicBezTo>
                  <a:pt x="2965112" y="2920785"/>
                  <a:pt x="2938863" y="3070701"/>
                  <a:pt x="2956956" y="3337577"/>
                </a:cubicBezTo>
                <a:cubicBezTo>
                  <a:pt x="2975049" y="3604453"/>
                  <a:pt x="2923142" y="3820590"/>
                  <a:pt x="2956956" y="4032905"/>
                </a:cubicBezTo>
                <a:cubicBezTo>
                  <a:pt x="2990770" y="4245220"/>
                  <a:pt x="2983639" y="4454250"/>
                  <a:pt x="2956956" y="4797767"/>
                </a:cubicBezTo>
                <a:cubicBezTo>
                  <a:pt x="2930273" y="5141284"/>
                  <a:pt x="2943103" y="5054610"/>
                  <a:pt x="2956956" y="5284497"/>
                </a:cubicBezTo>
                <a:cubicBezTo>
                  <a:pt x="2970810" y="5514384"/>
                  <a:pt x="2930375" y="5650830"/>
                  <a:pt x="2956956" y="5979825"/>
                </a:cubicBezTo>
                <a:cubicBezTo>
                  <a:pt x="2983537" y="6308820"/>
                  <a:pt x="2951812" y="6553261"/>
                  <a:pt x="2956956" y="6953285"/>
                </a:cubicBezTo>
                <a:cubicBezTo>
                  <a:pt x="2738537" y="6927897"/>
                  <a:pt x="2510041" y="6947456"/>
                  <a:pt x="2365565" y="6953285"/>
                </a:cubicBezTo>
                <a:cubicBezTo>
                  <a:pt x="2221089" y="6959114"/>
                  <a:pt x="1870570" y="6936133"/>
                  <a:pt x="1715034" y="6953285"/>
                </a:cubicBezTo>
                <a:cubicBezTo>
                  <a:pt x="1559498" y="6970437"/>
                  <a:pt x="1373842" y="6975071"/>
                  <a:pt x="1123643" y="6953285"/>
                </a:cubicBezTo>
                <a:cubicBezTo>
                  <a:pt x="873444" y="6931499"/>
                  <a:pt x="853288" y="6952211"/>
                  <a:pt x="620961" y="6953285"/>
                </a:cubicBezTo>
                <a:cubicBezTo>
                  <a:pt x="388634" y="6954359"/>
                  <a:pt x="288207" y="6958419"/>
                  <a:pt x="0" y="6953285"/>
                </a:cubicBezTo>
                <a:cubicBezTo>
                  <a:pt x="16275" y="6727711"/>
                  <a:pt x="-12274" y="6405191"/>
                  <a:pt x="0" y="6118891"/>
                </a:cubicBezTo>
                <a:cubicBezTo>
                  <a:pt x="12274" y="5832591"/>
                  <a:pt x="8290" y="5581570"/>
                  <a:pt x="0" y="5284497"/>
                </a:cubicBezTo>
                <a:cubicBezTo>
                  <a:pt x="-8290" y="4987424"/>
                  <a:pt x="14993" y="4792979"/>
                  <a:pt x="0" y="4589168"/>
                </a:cubicBezTo>
                <a:cubicBezTo>
                  <a:pt x="-14993" y="4385357"/>
                  <a:pt x="-9142" y="4106539"/>
                  <a:pt x="0" y="3963372"/>
                </a:cubicBezTo>
                <a:cubicBezTo>
                  <a:pt x="9142" y="3820205"/>
                  <a:pt x="2047" y="3653886"/>
                  <a:pt x="0" y="3476643"/>
                </a:cubicBezTo>
                <a:cubicBezTo>
                  <a:pt x="-2047" y="3299400"/>
                  <a:pt x="8150" y="3098159"/>
                  <a:pt x="0" y="2989913"/>
                </a:cubicBezTo>
                <a:cubicBezTo>
                  <a:pt x="-8150" y="2881667"/>
                  <a:pt x="34780" y="2508188"/>
                  <a:pt x="0" y="2225051"/>
                </a:cubicBezTo>
                <a:cubicBezTo>
                  <a:pt x="-34780" y="1941914"/>
                  <a:pt x="5663" y="1855510"/>
                  <a:pt x="0" y="1668788"/>
                </a:cubicBezTo>
                <a:cubicBezTo>
                  <a:pt x="-5663" y="1482066"/>
                  <a:pt x="-19250" y="1244347"/>
                  <a:pt x="0" y="834394"/>
                </a:cubicBezTo>
                <a:cubicBezTo>
                  <a:pt x="19250" y="424441"/>
                  <a:pt x="-11776" y="187183"/>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261EB8B2-168B-7A95-5F3B-374C7C95DC14}"/>
              </a:ext>
            </a:extLst>
          </p:cNvPr>
          <p:cNvSpPr txBox="1">
            <a:spLocks/>
          </p:cNvSpPr>
          <p:nvPr/>
        </p:nvSpPr>
        <p:spPr>
          <a:xfrm>
            <a:off x="4083675" y="126045"/>
            <a:ext cx="7243113" cy="176454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3200" b="1">
                <a:solidFill>
                  <a:schemeClr val="tx1">
                    <a:lumMod val="75000"/>
                    <a:lumOff val="25000"/>
                  </a:schemeClr>
                </a:solidFill>
                <a:latin typeface="Cutive" pitchFamily="2" charset="0"/>
              </a:rPr>
              <a:t>Weekly Reporting</a:t>
            </a:r>
          </a:p>
          <a:p>
            <a:pPr algn="l">
              <a:lnSpc>
                <a:spcPct val="114000"/>
              </a:lnSpc>
            </a:pPr>
            <a:r>
              <a:rPr lang="en-US" sz="3200" i="1">
                <a:solidFill>
                  <a:schemeClr val="tx1">
                    <a:lumMod val="75000"/>
                    <a:lumOff val="25000"/>
                  </a:schemeClr>
                </a:solidFill>
                <a:latin typeface="Cutive" pitchFamily="2" charset="0"/>
              </a:rPr>
              <a:t>Coming to you via reminder email or find the link on the Program Portal</a:t>
            </a:r>
          </a:p>
        </p:txBody>
      </p:sp>
      <p:sp>
        <p:nvSpPr>
          <p:cNvPr id="12" name="TextBox 11">
            <a:extLst>
              <a:ext uri="{FF2B5EF4-FFF2-40B4-BE49-F238E27FC236}">
                <a16:creationId xmlns:a16="http://schemas.microsoft.com/office/drawing/2014/main" id="{AF0B2C5B-7B5E-B8DC-8F0E-06CD3BE378D3}"/>
              </a:ext>
            </a:extLst>
          </p:cNvPr>
          <p:cNvSpPr txBox="1"/>
          <p:nvPr/>
        </p:nvSpPr>
        <p:spPr>
          <a:xfrm>
            <a:off x="9185688" y="4048414"/>
            <a:ext cx="241735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 &amp; Jess Clark</a:t>
            </a:r>
          </a:p>
        </p:txBody>
      </p:sp>
      <p:pic>
        <p:nvPicPr>
          <p:cNvPr id="4" name="Picture 3" descr="A screenshot of a food coupon&#10;&#10;AI-generated content may be incorrect.">
            <a:extLst>
              <a:ext uri="{FF2B5EF4-FFF2-40B4-BE49-F238E27FC236}">
                <a16:creationId xmlns:a16="http://schemas.microsoft.com/office/drawing/2014/main" id="{FA6083D1-04F3-4401-855B-465B2622E950}"/>
              </a:ext>
            </a:extLst>
          </p:cNvPr>
          <p:cNvPicPr>
            <a:picLocks noChangeAspect="1"/>
          </p:cNvPicPr>
          <p:nvPr/>
        </p:nvPicPr>
        <p:blipFill>
          <a:blip r:embed="rId3"/>
          <a:stretch>
            <a:fillRect/>
          </a:stretch>
        </p:blipFill>
        <p:spPr>
          <a:xfrm>
            <a:off x="236126" y="2126594"/>
            <a:ext cx="3624794" cy="4605362"/>
          </a:xfrm>
          <a:prstGeom prst="rect">
            <a:avLst/>
          </a:prstGeom>
        </p:spPr>
      </p:pic>
      <p:sp>
        <p:nvSpPr>
          <p:cNvPr id="11" name="TextBox 10">
            <a:extLst>
              <a:ext uri="{FF2B5EF4-FFF2-40B4-BE49-F238E27FC236}">
                <a16:creationId xmlns:a16="http://schemas.microsoft.com/office/drawing/2014/main" id="{23F5E751-C956-DDF8-DDFB-6B726EC70039}"/>
              </a:ext>
            </a:extLst>
          </p:cNvPr>
          <p:cNvSpPr txBox="1"/>
          <p:nvPr/>
        </p:nvSpPr>
        <p:spPr>
          <a:xfrm rot="-2040000">
            <a:off x="197522" y="569098"/>
            <a:ext cx="2823420" cy="1569660"/>
          </a:xfrm>
          <a:prstGeom prst="rect">
            <a:avLst/>
          </a:prstGeom>
          <a:solidFill>
            <a:schemeClr val="accent2">
              <a:lumMod val="60000"/>
              <a:lumOff val="40000"/>
            </a:schemeClr>
          </a:solidFill>
        </p:spPr>
        <p:txBody>
          <a:bodyPr wrap="square" rtlCol="0">
            <a:spAutoFit/>
          </a:bodyPr>
          <a:lstStyle/>
          <a:p>
            <a:r>
              <a:rPr lang="en-US" sz="4800" b="1"/>
              <a:t>FARMERS MARKET</a:t>
            </a:r>
          </a:p>
        </p:txBody>
      </p:sp>
      <p:pic>
        <p:nvPicPr>
          <p:cNvPr id="14" name="Picture 13" descr="A screenshot of a cell phone&#10;&#10;AI-generated content may be incorrect.">
            <a:extLst>
              <a:ext uri="{FF2B5EF4-FFF2-40B4-BE49-F238E27FC236}">
                <a16:creationId xmlns:a16="http://schemas.microsoft.com/office/drawing/2014/main" id="{85FA8CC7-8544-8D7E-7472-92ABA9D541C1}"/>
              </a:ext>
            </a:extLst>
          </p:cNvPr>
          <p:cNvPicPr>
            <a:picLocks noChangeAspect="1"/>
          </p:cNvPicPr>
          <p:nvPr/>
        </p:nvPicPr>
        <p:blipFill>
          <a:blip r:embed="rId4"/>
          <a:stretch>
            <a:fillRect/>
          </a:stretch>
        </p:blipFill>
        <p:spPr>
          <a:xfrm>
            <a:off x="8447120" y="2559664"/>
            <a:ext cx="3568550" cy="4172292"/>
          </a:xfrm>
          <a:prstGeom prst="rect">
            <a:avLst/>
          </a:prstGeom>
        </p:spPr>
      </p:pic>
      <p:pic>
        <p:nvPicPr>
          <p:cNvPr id="16" name="Picture 15" descr="A screenshot of a coupon&#10;&#10;AI-generated content may be incorrect.">
            <a:extLst>
              <a:ext uri="{FF2B5EF4-FFF2-40B4-BE49-F238E27FC236}">
                <a16:creationId xmlns:a16="http://schemas.microsoft.com/office/drawing/2014/main" id="{CA19BFBB-C2D8-7976-1056-BF2DA30E1FEC}"/>
              </a:ext>
            </a:extLst>
          </p:cNvPr>
          <p:cNvPicPr>
            <a:picLocks noChangeAspect="1"/>
          </p:cNvPicPr>
          <p:nvPr/>
        </p:nvPicPr>
        <p:blipFill>
          <a:blip r:embed="rId5"/>
          <a:stretch>
            <a:fillRect/>
          </a:stretch>
        </p:blipFill>
        <p:spPr>
          <a:xfrm>
            <a:off x="4430963" y="2670636"/>
            <a:ext cx="3636246" cy="4187364"/>
          </a:xfrm>
          <a:prstGeom prst="rect">
            <a:avLst/>
          </a:prstGeom>
        </p:spPr>
      </p:pic>
    </p:spTree>
    <p:extLst>
      <p:ext uri="{BB962C8B-B14F-4D97-AF65-F5344CB8AC3E}">
        <p14:creationId xmlns:p14="http://schemas.microsoft.com/office/powerpoint/2010/main" val="1798242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C620B6-7EB7-82C5-CA32-13990FCC9B2E}"/>
              </a:ext>
            </a:extLst>
          </p:cNvPr>
          <p:cNvSpPr/>
          <p:nvPr/>
        </p:nvSpPr>
        <p:spPr>
          <a:xfrm>
            <a:off x="0" y="14059"/>
            <a:ext cx="12188951" cy="1411941"/>
          </a:xfrm>
          <a:custGeom>
            <a:avLst/>
            <a:gdLst>
              <a:gd name="connsiteX0" fmla="*/ 0 w 12188951"/>
              <a:gd name="connsiteY0" fmla="*/ 0 h 1411941"/>
              <a:gd name="connsiteX1" fmla="*/ 677164 w 12188951"/>
              <a:gd name="connsiteY1" fmla="*/ 0 h 1411941"/>
              <a:gd name="connsiteX2" fmla="*/ 1232438 w 12188951"/>
              <a:gd name="connsiteY2" fmla="*/ 0 h 1411941"/>
              <a:gd name="connsiteX3" fmla="*/ 1787713 w 12188951"/>
              <a:gd name="connsiteY3" fmla="*/ 0 h 1411941"/>
              <a:gd name="connsiteX4" fmla="*/ 2464877 w 12188951"/>
              <a:gd name="connsiteY4" fmla="*/ 0 h 1411941"/>
              <a:gd name="connsiteX5" fmla="*/ 3263930 w 12188951"/>
              <a:gd name="connsiteY5" fmla="*/ 0 h 1411941"/>
              <a:gd name="connsiteX6" fmla="*/ 4062984 w 12188951"/>
              <a:gd name="connsiteY6" fmla="*/ 0 h 1411941"/>
              <a:gd name="connsiteX7" fmla="*/ 4862037 w 12188951"/>
              <a:gd name="connsiteY7" fmla="*/ 0 h 1411941"/>
              <a:gd name="connsiteX8" fmla="*/ 5782980 w 12188951"/>
              <a:gd name="connsiteY8" fmla="*/ 0 h 1411941"/>
              <a:gd name="connsiteX9" fmla="*/ 6460144 w 12188951"/>
              <a:gd name="connsiteY9" fmla="*/ 0 h 1411941"/>
              <a:gd name="connsiteX10" fmla="*/ 7259197 w 12188951"/>
              <a:gd name="connsiteY10" fmla="*/ 0 h 1411941"/>
              <a:gd name="connsiteX11" fmla="*/ 7936361 w 12188951"/>
              <a:gd name="connsiteY11" fmla="*/ 0 h 1411941"/>
              <a:gd name="connsiteX12" fmla="*/ 8613525 w 12188951"/>
              <a:gd name="connsiteY12" fmla="*/ 0 h 1411941"/>
              <a:gd name="connsiteX13" fmla="*/ 9290689 w 12188951"/>
              <a:gd name="connsiteY13" fmla="*/ 0 h 1411941"/>
              <a:gd name="connsiteX14" fmla="*/ 9602185 w 12188951"/>
              <a:gd name="connsiteY14" fmla="*/ 0 h 1411941"/>
              <a:gd name="connsiteX15" fmla="*/ 10401238 w 12188951"/>
              <a:gd name="connsiteY15" fmla="*/ 0 h 1411941"/>
              <a:gd name="connsiteX16" fmla="*/ 10712734 w 12188951"/>
              <a:gd name="connsiteY16" fmla="*/ 0 h 1411941"/>
              <a:gd name="connsiteX17" fmla="*/ 11389898 w 12188951"/>
              <a:gd name="connsiteY17" fmla="*/ 0 h 1411941"/>
              <a:gd name="connsiteX18" fmla="*/ 12188951 w 12188951"/>
              <a:gd name="connsiteY18" fmla="*/ 0 h 1411941"/>
              <a:gd name="connsiteX19" fmla="*/ 12188951 w 12188951"/>
              <a:gd name="connsiteY19" fmla="*/ 498886 h 1411941"/>
              <a:gd name="connsiteX20" fmla="*/ 12188951 w 12188951"/>
              <a:gd name="connsiteY20" fmla="*/ 927175 h 1411941"/>
              <a:gd name="connsiteX21" fmla="*/ 12188951 w 12188951"/>
              <a:gd name="connsiteY21" fmla="*/ 1411941 h 1411941"/>
              <a:gd name="connsiteX22" fmla="*/ 11755566 w 12188951"/>
              <a:gd name="connsiteY22" fmla="*/ 1411941 h 1411941"/>
              <a:gd name="connsiteX23" fmla="*/ 11322181 w 12188951"/>
              <a:gd name="connsiteY23" fmla="*/ 1411941 h 1411941"/>
              <a:gd name="connsiteX24" fmla="*/ 10401238 w 12188951"/>
              <a:gd name="connsiteY24" fmla="*/ 1411941 h 1411941"/>
              <a:gd name="connsiteX25" fmla="*/ 9480295 w 12188951"/>
              <a:gd name="connsiteY25" fmla="*/ 1411941 h 1411941"/>
              <a:gd name="connsiteX26" fmla="*/ 8803131 w 12188951"/>
              <a:gd name="connsiteY26" fmla="*/ 1411941 h 1411941"/>
              <a:gd name="connsiteX27" fmla="*/ 7882188 w 12188951"/>
              <a:gd name="connsiteY27" fmla="*/ 1411941 h 1411941"/>
              <a:gd name="connsiteX28" fmla="*/ 7205024 w 12188951"/>
              <a:gd name="connsiteY28" fmla="*/ 1411941 h 1411941"/>
              <a:gd name="connsiteX29" fmla="*/ 6405971 w 12188951"/>
              <a:gd name="connsiteY29" fmla="*/ 1411941 h 1411941"/>
              <a:gd name="connsiteX30" fmla="*/ 6094476 w 12188951"/>
              <a:gd name="connsiteY30" fmla="*/ 1411941 h 1411941"/>
              <a:gd name="connsiteX31" fmla="*/ 5173533 w 12188951"/>
              <a:gd name="connsiteY31" fmla="*/ 1411941 h 1411941"/>
              <a:gd name="connsiteX32" fmla="*/ 4618258 w 12188951"/>
              <a:gd name="connsiteY32" fmla="*/ 1411941 h 1411941"/>
              <a:gd name="connsiteX33" fmla="*/ 3819205 w 12188951"/>
              <a:gd name="connsiteY33" fmla="*/ 1411941 h 1411941"/>
              <a:gd name="connsiteX34" fmla="*/ 3507709 w 12188951"/>
              <a:gd name="connsiteY34" fmla="*/ 1411941 h 1411941"/>
              <a:gd name="connsiteX35" fmla="*/ 2586766 w 12188951"/>
              <a:gd name="connsiteY35" fmla="*/ 1411941 h 1411941"/>
              <a:gd name="connsiteX36" fmla="*/ 2031492 w 12188951"/>
              <a:gd name="connsiteY36" fmla="*/ 1411941 h 1411941"/>
              <a:gd name="connsiteX37" fmla="*/ 1354328 w 12188951"/>
              <a:gd name="connsiteY37" fmla="*/ 1411941 h 1411941"/>
              <a:gd name="connsiteX38" fmla="*/ 920943 w 12188951"/>
              <a:gd name="connsiteY38" fmla="*/ 1411941 h 1411941"/>
              <a:gd name="connsiteX39" fmla="*/ 0 w 12188951"/>
              <a:gd name="connsiteY39" fmla="*/ 1411941 h 1411941"/>
              <a:gd name="connsiteX40" fmla="*/ 0 w 12188951"/>
              <a:gd name="connsiteY40" fmla="*/ 913055 h 1411941"/>
              <a:gd name="connsiteX41" fmla="*/ 0 w 12188951"/>
              <a:gd name="connsiteY41" fmla="*/ 442408 h 1411941"/>
              <a:gd name="connsiteX42" fmla="*/ 0 w 12188951"/>
              <a:gd name="connsiteY42" fmla="*/ 0 h 14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88951" h="1411941" fill="none" extrusionOk="0">
                <a:moveTo>
                  <a:pt x="0" y="0"/>
                </a:moveTo>
                <a:cubicBezTo>
                  <a:pt x="321087" y="-6593"/>
                  <a:pt x="414526" y="-7146"/>
                  <a:pt x="677164" y="0"/>
                </a:cubicBezTo>
                <a:cubicBezTo>
                  <a:pt x="939802" y="7146"/>
                  <a:pt x="1029838" y="-1314"/>
                  <a:pt x="1232438" y="0"/>
                </a:cubicBezTo>
                <a:cubicBezTo>
                  <a:pt x="1435038" y="1314"/>
                  <a:pt x="1570226" y="19336"/>
                  <a:pt x="1787713" y="0"/>
                </a:cubicBezTo>
                <a:cubicBezTo>
                  <a:pt x="2005200" y="-19336"/>
                  <a:pt x="2148421" y="1784"/>
                  <a:pt x="2464877" y="0"/>
                </a:cubicBezTo>
                <a:cubicBezTo>
                  <a:pt x="2781333" y="-1784"/>
                  <a:pt x="3068591" y="31630"/>
                  <a:pt x="3263930" y="0"/>
                </a:cubicBezTo>
                <a:cubicBezTo>
                  <a:pt x="3459269" y="-31630"/>
                  <a:pt x="3794409" y="451"/>
                  <a:pt x="4062984" y="0"/>
                </a:cubicBezTo>
                <a:cubicBezTo>
                  <a:pt x="4331559" y="-451"/>
                  <a:pt x="4537401" y="16967"/>
                  <a:pt x="4862037" y="0"/>
                </a:cubicBezTo>
                <a:cubicBezTo>
                  <a:pt x="5186673" y="-16967"/>
                  <a:pt x="5410323" y="35312"/>
                  <a:pt x="5782980" y="0"/>
                </a:cubicBezTo>
                <a:cubicBezTo>
                  <a:pt x="6155637" y="-35312"/>
                  <a:pt x="6144823" y="-23092"/>
                  <a:pt x="6460144" y="0"/>
                </a:cubicBezTo>
                <a:cubicBezTo>
                  <a:pt x="6775465" y="23092"/>
                  <a:pt x="6884176" y="-25263"/>
                  <a:pt x="7259197" y="0"/>
                </a:cubicBezTo>
                <a:cubicBezTo>
                  <a:pt x="7634218" y="25263"/>
                  <a:pt x="7707943" y="-28047"/>
                  <a:pt x="7936361" y="0"/>
                </a:cubicBezTo>
                <a:cubicBezTo>
                  <a:pt x="8164779" y="28047"/>
                  <a:pt x="8456075" y="-14287"/>
                  <a:pt x="8613525" y="0"/>
                </a:cubicBezTo>
                <a:cubicBezTo>
                  <a:pt x="8770975" y="14287"/>
                  <a:pt x="9071551" y="4520"/>
                  <a:pt x="9290689" y="0"/>
                </a:cubicBezTo>
                <a:cubicBezTo>
                  <a:pt x="9509827" y="-4520"/>
                  <a:pt x="9536581" y="-5430"/>
                  <a:pt x="9602185" y="0"/>
                </a:cubicBezTo>
                <a:cubicBezTo>
                  <a:pt x="9667789" y="5430"/>
                  <a:pt x="10205024" y="-20700"/>
                  <a:pt x="10401238" y="0"/>
                </a:cubicBezTo>
                <a:cubicBezTo>
                  <a:pt x="10597452" y="20700"/>
                  <a:pt x="10596862" y="14886"/>
                  <a:pt x="10712734" y="0"/>
                </a:cubicBezTo>
                <a:cubicBezTo>
                  <a:pt x="10828606" y="-14886"/>
                  <a:pt x="11156061" y="28879"/>
                  <a:pt x="11389898" y="0"/>
                </a:cubicBezTo>
                <a:cubicBezTo>
                  <a:pt x="11623735" y="-28879"/>
                  <a:pt x="12002595" y="34577"/>
                  <a:pt x="12188951" y="0"/>
                </a:cubicBezTo>
                <a:cubicBezTo>
                  <a:pt x="12196527" y="173368"/>
                  <a:pt x="12197581" y="376838"/>
                  <a:pt x="12188951" y="498886"/>
                </a:cubicBezTo>
                <a:cubicBezTo>
                  <a:pt x="12180321" y="620934"/>
                  <a:pt x="12196706" y="736700"/>
                  <a:pt x="12188951" y="927175"/>
                </a:cubicBezTo>
                <a:cubicBezTo>
                  <a:pt x="12181196" y="1117650"/>
                  <a:pt x="12194362" y="1196211"/>
                  <a:pt x="12188951" y="1411941"/>
                </a:cubicBezTo>
                <a:cubicBezTo>
                  <a:pt x="12086781" y="1405226"/>
                  <a:pt x="11915083" y="1398794"/>
                  <a:pt x="11755566" y="1411941"/>
                </a:cubicBezTo>
                <a:cubicBezTo>
                  <a:pt x="11596050" y="1425088"/>
                  <a:pt x="11465627" y="1395501"/>
                  <a:pt x="11322181" y="1411941"/>
                </a:cubicBezTo>
                <a:cubicBezTo>
                  <a:pt x="11178736" y="1428381"/>
                  <a:pt x="10804533" y="1433800"/>
                  <a:pt x="10401238" y="1411941"/>
                </a:cubicBezTo>
                <a:cubicBezTo>
                  <a:pt x="9997943" y="1390082"/>
                  <a:pt x="9720487" y="1450402"/>
                  <a:pt x="9480295" y="1411941"/>
                </a:cubicBezTo>
                <a:cubicBezTo>
                  <a:pt x="9240103" y="1373480"/>
                  <a:pt x="8973270" y="1413602"/>
                  <a:pt x="8803131" y="1411941"/>
                </a:cubicBezTo>
                <a:cubicBezTo>
                  <a:pt x="8632992" y="1410280"/>
                  <a:pt x="8157212" y="1431380"/>
                  <a:pt x="7882188" y="1411941"/>
                </a:cubicBezTo>
                <a:cubicBezTo>
                  <a:pt x="7607164" y="1392502"/>
                  <a:pt x="7411526" y="1428232"/>
                  <a:pt x="7205024" y="1411941"/>
                </a:cubicBezTo>
                <a:cubicBezTo>
                  <a:pt x="6998522" y="1395650"/>
                  <a:pt x="6621966" y="1410740"/>
                  <a:pt x="6405971" y="1411941"/>
                </a:cubicBezTo>
                <a:cubicBezTo>
                  <a:pt x="6189976" y="1413142"/>
                  <a:pt x="6175818" y="1405288"/>
                  <a:pt x="6094476" y="1411941"/>
                </a:cubicBezTo>
                <a:cubicBezTo>
                  <a:pt x="6013135" y="1418594"/>
                  <a:pt x="5554435" y="1419079"/>
                  <a:pt x="5173533" y="1411941"/>
                </a:cubicBezTo>
                <a:cubicBezTo>
                  <a:pt x="4792631" y="1404803"/>
                  <a:pt x="4776637" y="1394041"/>
                  <a:pt x="4618258" y="1411941"/>
                </a:cubicBezTo>
                <a:cubicBezTo>
                  <a:pt x="4459880" y="1429841"/>
                  <a:pt x="3980391" y="1423206"/>
                  <a:pt x="3819205" y="1411941"/>
                </a:cubicBezTo>
                <a:cubicBezTo>
                  <a:pt x="3658019" y="1400676"/>
                  <a:pt x="3633731" y="1408042"/>
                  <a:pt x="3507709" y="1411941"/>
                </a:cubicBezTo>
                <a:cubicBezTo>
                  <a:pt x="3381687" y="1415840"/>
                  <a:pt x="2780524" y="1398173"/>
                  <a:pt x="2586766" y="1411941"/>
                </a:cubicBezTo>
                <a:cubicBezTo>
                  <a:pt x="2393008" y="1425709"/>
                  <a:pt x="2190954" y="1410453"/>
                  <a:pt x="2031492" y="1411941"/>
                </a:cubicBezTo>
                <a:cubicBezTo>
                  <a:pt x="1872030" y="1413429"/>
                  <a:pt x="1674274" y="1400642"/>
                  <a:pt x="1354328" y="1411941"/>
                </a:cubicBezTo>
                <a:cubicBezTo>
                  <a:pt x="1034382" y="1423240"/>
                  <a:pt x="1065647" y="1432456"/>
                  <a:pt x="920943" y="1411941"/>
                </a:cubicBezTo>
                <a:cubicBezTo>
                  <a:pt x="776240" y="1391426"/>
                  <a:pt x="240668" y="1383868"/>
                  <a:pt x="0" y="1411941"/>
                </a:cubicBezTo>
                <a:cubicBezTo>
                  <a:pt x="-10128" y="1291366"/>
                  <a:pt x="17117" y="1096840"/>
                  <a:pt x="0" y="913055"/>
                </a:cubicBezTo>
                <a:cubicBezTo>
                  <a:pt x="-17117" y="729270"/>
                  <a:pt x="-4444" y="647181"/>
                  <a:pt x="0" y="442408"/>
                </a:cubicBezTo>
                <a:cubicBezTo>
                  <a:pt x="4444" y="237635"/>
                  <a:pt x="3719" y="112902"/>
                  <a:pt x="0" y="0"/>
                </a:cubicBezTo>
                <a:close/>
              </a:path>
              <a:path w="12188951" h="1411941" stroke="0" extrusionOk="0">
                <a:moveTo>
                  <a:pt x="0" y="0"/>
                </a:moveTo>
                <a:cubicBezTo>
                  <a:pt x="151532" y="-19821"/>
                  <a:pt x="434444" y="-24224"/>
                  <a:pt x="555274" y="0"/>
                </a:cubicBezTo>
                <a:cubicBezTo>
                  <a:pt x="676104" y="24224"/>
                  <a:pt x="732015" y="9841"/>
                  <a:pt x="866770" y="0"/>
                </a:cubicBezTo>
                <a:cubicBezTo>
                  <a:pt x="1001525" y="-9841"/>
                  <a:pt x="1429835" y="42193"/>
                  <a:pt x="1787713" y="0"/>
                </a:cubicBezTo>
                <a:cubicBezTo>
                  <a:pt x="2145591" y="-42193"/>
                  <a:pt x="2134333" y="788"/>
                  <a:pt x="2342987" y="0"/>
                </a:cubicBezTo>
                <a:cubicBezTo>
                  <a:pt x="2551641" y="-788"/>
                  <a:pt x="2674706" y="-27291"/>
                  <a:pt x="2898262" y="0"/>
                </a:cubicBezTo>
                <a:cubicBezTo>
                  <a:pt x="3121818" y="27291"/>
                  <a:pt x="3488848" y="15535"/>
                  <a:pt x="3819205" y="0"/>
                </a:cubicBezTo>
                <a:cubicBezTo>
                  <a:pt x="4149562" y="-15535"/>
                  <a:pt x="4086579" y="-10652"/>
                  <a:pt x="4252590" y="0"/>
                </a:cubicBezTo>
                <a:cubicBezTo>
                  <a:pt x="4418601" y="10652"/>
                  <a:pt x="4968384" y="26087"/>
                  <a:pt x="5173533" y="0"/>
                </a:cubicBezTo>
                <a:cubicBezTo>
                  <a:pt x="5378682" y="-26087"/>
                  <a:pt x="5793329" y="42112"/>
                  <a:pt x="6094475" y="0"/>
                </a:cubicBezTo>
                <a:cubicBezTo>
                  <a:pt x="6395621" y="-42112"/>
                  <a:pt x="6634189" y="5172"/>
                  <a:pt x="6771639" y="0"/>
                </a:cubicBezTo>
                <a:cubicBezTo>
                  <a:pt x="6909089" y="-5172"/>
                  <a:pt x="7264779" y="-27823"/>
                  <a:pt x="7692582" y="0"/>
                </a:cubicBezTo>
                <a:cubicBezTo>
                  <a:pt x="8120385" y="27823"/>
                  <a:pt x="8036865" y="-6462"/>
                  <a:pt x="8247857" y="0"/>
                </a:cubicBezTo>
                <a:cubicBezTo>
                  <a:pt x="8458849" y="6462"/>
                  <a:pt x="8543058" y="-473"/>
                  <a:pt x="8803131" y="0"/>
                </a:cubicBezTo>
                <a:cubicBezTo>
                  <a:pt x="9063204" y="473"/>
                  <a:pt x="9408482" y="-14804"/>
                  <a:pt x="9602185" y="0"/>
                </a:cubicBezTo>
                <a:cubicBezTo>
                  <a:pt x="9795888" y="14804"/>
                  <a:pt x="9950831" y="-27351"/>
                  <a:pt x="10157459" y="0"/>
                </a:cubicBezTo>
                <a:cubicBezTo>
                  <a:pt x="10364087" y="27351"/>
                  <a:pt x="10667343" y="-23423"/>
                  <a:pt x="11078402" y="0"/>
                </a:cubicBezTo>
                <a:cubicBezTo>
                  <a:pt x="11489461" y="23423"/>
                  <a:pt x="11672766" y="42114"/>
                  <a:pt x="12188951" y="0"/>
                </a:cubicBezTo>
                <a:cubicBezTo>
                  <a:pt x="12192556" y="183144"/>
                  <a:pt x="12170242" y="319773"/>
                  <a:pt x="12188951" y="470647"/>
                </a:cubicBezTo>
                <a:cubicBezTo>
                  <a:pt x="12207660" y="621521"/>
                  <a:pt x="12193053" y="825015"/>
                  <a:pt x="12188951" y="955413"/>
                </a:cubicBezTo>
                <a:cubicBezTo>
                  <a:pt x="12184849" y="1085811"/>
                  <a:pt x="12180802" y="1188586"/>
                  <a:pt x="12188951" y="1411941"/>
                </a:cubicBezTo>
                <a:cubicBezTo>
                  <a:pt x="12069600" y="1410640"/>
                  <a:pt x="11848399" y="1419285"/>
                  <a:pt x="11755566" y="1411941"/>
                </a:cubicBezTo>
                <a:cubicBezTo>
                  <a:pt x="11662733" y="1404597"/>
                  <a:pt x="11289194" y="1427333"/>
                  <a:pt x="11078402" y="1411941"/>
                </a:cubicBezTo>
                <a:cubicBezTo>
                  <a:pt x="10867610" y="1396549"/>
                  <a:pt x="10770284" y="1412922"/>
                  <a:pt x="10645017" y="1411941"/>
                </a:cubicBezTo>
                <a:cubicBezTo>
                  <a:pt x="10519751" y="1410960"/>
                  <a:pt x="10139821" y="1413287"/>
                  <a:pt x="9967853" y="1411941"/>
                </a:cubicBezTo>
                <a:cubicBezTo>
                  <a:pt x="9795885" y="1410595"/>
                  <a:pt x="9789962" y="1405937"/>
                  <a:pt x="9656358" y="1411941"/>
                </a:cubicBezTo>
                <a:cubicBezTo>
                  <a:pt x="9522754" y="1417945"/>
                  <a:pt x="9491529" y="1406596"/>
                  <a:pt x="9344862" y="1411941"/>
                </a:cubicBezTo>
                <a:cubicBezTo>
                  <a:pt x="9198195" y="1417286"/>
                  <a:pt x="8958425" y="1430497"/>
                  <a:pt x="8667698" y="1411941"/>
                </a:cubicBezTo>
                <a:cubicBezTo>
                  <a:pt x="8376971" y="1393385"/>
                  <a:pt x="8334494" y="1413691"/>
                  <a:pt x="8234314" y="1411941"/>
                </a:cubicBezTo>
                <a:cubicBezTo>
                  <a:pt x="8134134" y="1410191"/>
                  <a:pt x="7776432" y="1431200"/>
                  <a:pt x="7435260" y="1411941"/>
                </a:cubicBezTo>
                <a:cubicBezTo>
                  <a:pt x="7094088" y="1392682"/>
                  <a:pt x="7093277" y="1392442"/>
                  <a:pt x="7001875" y="1411941"/>
                </a:cubicBezTo>
                <a:cubicBezTo>
                  <a:pt x="6910474" y="1431440"/>
                  <a:pt x="6417290" y="1389455"/>
                  <a:pt x="6202822" y="1411941"/>
                </a:cubicBezTo>
                <a:cubicBezTo>
                  <a:pt x="5988354" y="1434427"/>
                  <a:pt x="6041835" y="1397491"/>
                  <a:pt x="5891326" y="1411941"/>
                </a:cubicBezTo>
                <a:cubicBezTo>
                  <a:pt x="5740817" y="1426391"/>
                  <a:pt x="5292067" y="1388467"/>
                  <a:pt x="5092273" y="1411941"/>
                </a:cubicBezTo>
                <a:cubicBezTo>
                  <a:pt x="4892479" y="1435415"/>
                  <a:pt x="4757883" y="1398293"/>
                  <a:pt x="4658888" y="1411941"/>
                </a:cubicBezTo>
                <a:cubicBezTo>
                  <a:pt x="4559893" y="1425589"/>
                  <a:pt x="4432379" y="1399561"/>
                  <a:pt x="4347393" y="1411941"/>
                </a:cubicBezTo>
                <a:cubicBezTo>
                  <a:pt x="4262407" y="1424321"/>
                  <a:pt x="4112074" y="1394422"/>
                  <a:pt x="3914008" y="1411941"/>
                </a:cubicBezTo>
                <a:cubicBezTo>
                  <a:pt x="3715942" y="1429460"/>
                  <a:pt x="3477404" y="1443520"/>
                  <a:pt x="3114954" y="1411941"/>
                </a:cubicBezTo>
                <a:cubicBezTo>
                  <a:pt x="2752504" y="1380362"/>
                  <a:pt x="2861723" y="1401873"/>
                  <a:pt x="2681569" y="1411941"/>
                </a:cubicBezTo>
                <a:cubicBezTo>
                  <a:pt x="2501416" y="1422009"/>
                  <a:pt x="2447362" y="1415350"/>
                  <a:pt x="2370074" y="1411941"/>
                </a:cubicBezTo>
                <a:cubicBezTo>
                  <a:pt x="2292787" y="1408532"/>
                  <a:pt x="2039052" y="1413983"/>
                  <a:pt x="1936689" y="1411941"/>
                </a:cubicBezTo>
                <a:cubicBezTo>
                  <a:pt x="1834326" y="1409899"/>
                  <a:pt x="1537090" y="1388832"/>
                  <a:pt x="1381414" y="1411941"/>
                </a:cubicBezTo>
                <a:cubicBezTo>
                  <a:pt x="1225739" y="1435050"/>
                  <a:pt x="982795" y="1415737"/>
                  <a:pt x="704251" y="1411941"/>
                </a:cubicBezTo>
                <a:cubicBezTo>
                  <a:pt x="425707" y="1408145"/>
                  <a:pt x="291970" y="1390263"/>
                  <a:pt x="0" y="1411941"/>
                </a:cubicBezTo>
                <a:cubicBezTo>
                  <a:pt x="-10071" y="1180344"/>
                  <a:pt x="-24692" y="1057934"/>
                  <a:pt x="0" y="913055"/>
                </a:cubicBezTo>
                <a:cubicBezTo>
                  <a:pt x="24692" y="768176"/>
                  <a:pt x="-18949" y="573562"/>
                  <a:pt x="0" y="442408"/>
                </a:cubicBezTo>
                <a:cubicBezTo>
                  <a:pt x="18949" y="311254"/>
                  <a:pt x="-2836" y="189124"/>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2021/22 Deliverables"/>
          <p:cNvSpPr txBox="1">
            <a:spLocks noGrp="1"/>
          </p:cNvSpPr>
          <p:nvPr>
            <p:ph type="title"/>
          </p:nvPr>
        </p:nvSpPr>
        <p:spPr>
          <a:xfrm>
            <a:off x="838200" y="109906"/>
            <a:ext cx="10515600" cy="1133499"/>
          </a:xfrm>
          <a:prstGeom prst="rect">
            <a:avLst/>
          </a:prstGeom>
        </p:spPr>
        <p:txBody>
          <a:bodyPr vert="horz" lIns="91440" tIns="45720" rIns="91440" bIns="45720" rtlCol="0" anchor="ctr">
            <a:normAutofit/>
          </a:bodyPr>
          <a:lstStyle>
            <a:lvl1pPr defTabSz="634745">
              <a:defRPr sz="5684" spc="113"/>
            </a:lvl1pPr>
          </a:lstStyle>
          <a:p>
            <a:pPr algn="ctr" defTabSz="914400"/>
            <a:r>
              <a:rPr lang="en-US" sz="4000" kern="1200">
                <a:solidFill>
                  <a:schemeClr val="tx1"/>
                </a:solidFill>
                <a:latin typeface="Cutive" pitchFamily="2" charset="0"/>
              </a:rPr>
              <a:t>Follow The Money</a:t>
            </a:r>
          </a:p>
        </p:txBody>
      </p:sp>
      <p:graphicFrame>
        <p:nvGraphicFramePr>
          <p:cNvPr id="5" name="Diagram 4">
            <a:extLst>
              <a:ext uri="{FF2B5EF4-FFF2-40B4-BE49-F238E27FC236}">
                <a16:creationId xmlns:a16="http://schemas.microsoft.com/office/drawing/2014/main" id="{6D96B657-F645-18D0-ED63-44F96BC98334}"/>
              </a:ext>
            </a:extLst>
          </p:cNvPr>
          <p:cNvGraphicFramePr/>
          <p:nvPr>
            <p:extLst>
              <p:ext uri="{D42A27DB-BD31-4B8C-83A1-F6EECF244321}">
                <p14:modId xmlns:p14="http://schemas.microsoft.com/office/powerpoint/2010/main" val="3475280398"/>
              </p:ext>
            </p:extLst>
          </p:nvPr>
        </p:nvGraphicFramePr>
        <p:xfrm>
          <a:off x="0" y="2415989"/>
          <a:ext cx="11510682" cy="4733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50594D69-2DFA-1142-D691-17A26B48B58F}"/>
              </a:ext>
            </a:extLst>
          </p:cNvPr>
          <p:cNvSpPr txBox="1"/>
          <p:nvPr/>
        </p:nvSpPr>
        <p:spPr>
          <a:xfrm rot="-2040000">
            <a:off x="9675694" y="559092"/>
            <a:ext cx="2350432" cy="1311864"/>
          </a:xfrm>
          <a:prstGeom prst="rect">
            <a:avLst/>
          </a:prstGeom>
          <a:solidFill>
            <a:schemeClr val="accent2">
              <a:lumMod val="60000"/>
              <a:lumOff val="40000"/>
            </a:schemeClr>
          </a:solidFill>
        </p:spPr>
        <p:txBody>
          <a:bodyPr wrap="square" rtlCol="0">
            <a:spAutoFit/>
          </a:bodyPr>
          <a:lstStyle/>
          <a:p>
            <a:r>
              <a:rPr lang="en-US" sz="4000" b="1"/>
              <a:t>FARMERS MARKET</a:t>
            </a:r>
          </a:p>
        </p:txBody>
      </p:sp>
    </p:spTree>
    <p:extLst>
      <p:ext uri="{BB962C8B-B14F-4D97-AF65-F5344CB8AC3E}">
        <p14:creationId xmlns:p14="http://schemas.microsoft.com/office/powerpoint/2010/main" val="171502872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able with numbers and numbers&#10;&#10;Description automatically generated">
            <a:extLst>
              <a:ext uri="{FF2B5EF4-FFF2-40B4-BE49-F238E27FC236}">
                <a16:creationId xmlns:a16="http://schemas.microsoft.com/office/drawing/2014/main" id="{5860B5F1-BA46-F97C-B73A-CBB1658ABD05}"/>
              </a:ext>
            </a:extLst>
          </p:cNvPr>
          <p:cNvPicPr>
            <a:picLocks noChangeAspect="1"/>
          </p:cNvPicPr>
          <p:nvPr/>
        </p:nvPicPr>
        <p:blipFill>
          <a:blip r:embed="rId3"/>
          <a:stretch>
            <a:fillRect/>
          </a:stretch>
        </p:blipFill>
        <p:spPr>
          <a:xfrm>
            <a:off x="416303" y="2203173"/>
            <a:ext cx="20890632" cy="3427234"/>
          </a:xfrm>
          <a:prstGeom prst="rect">
            <a:avLst/>
          </a:prstGeom>
        </p:spPr>
      </p:pic>
      <p:sp>
        <p:nvSpPr>
          <p:cNvPr id="10" name="Rectangle 9">
            <a:extLst>
              <a:ext uri="{FF2B5EF4-FFF2-40B4-BE49-F238E27FC236}">
                <a16:creationId xmlns:a16="http://schemas.microsoft.com/office/drawing/2014/main" id="{B551CDA8-7049-D44E-B9D6-0768FCB0503A}"/>
              </a:ext>
            </a:extLst>
          </p:cNvPr>
          <p:cNvSpPr/>
          <p:nvPr/>
        </p:nvSpPr>
        <p:spPr>
          <a:xfrm>
            <a:off x="-108061" y="6634031"/>
            <a:ext cx="12192000" cy="196798"/>
          </a:xfrm>
          <a:custGeom>
            <a:avLst/>
            <a:gdLst>
              <a:gd name="connsiteX0" fmla="*/ 0 w 12192000"/>
              <a:gd name="connsiteY0" fmla="*/ 0 h 196798"/>
              <a:gd name="connsiteX1" fmla="*/ 311573 w 12192000"/>
              <a:gd name="connsiteY1" fmla="*/ 0 h 196798"/>
              <a:gd name="connsiteX2" fmla="*/ 1232747 w 12192000"/>
              <a:gd name="connsiteY2" fmla="*/ 0 h 196798"/>
              <a:gd name="connsiteX3" fmla="*/ 1910080 w 12192000"/>
              <a:gd name="connsiteY3" fmla="*/ 0 h 196798"/>
              <a:gd name="connsiteX4" fmla="*/ 2221653 w 12192000"/>
              <a:gd name="connsiteY4" fmla="*/ 0 h 196798"/>
              <a:gd name="connsiteX5" fmla="*/ 2898987 w 12192000"/>
              <a:gd name="connsiteY5" fmla="*/ 0 h 196798"/>
              <a:gd name="connsiteX6" fmla="*/ 3820160 w 12192000"/>
              <a:gd name="connsiteY6" fmla="*/ 0 h 196798"/>
              <a:gd name="connsiteX7" fmla="*/ 4375573 w 12192000"/>
              <a:gd name="connsiteY7" fmla="*/ 0 h 196798"/>
              <a:gd name="connsiteX8" fmla="*/ 4930987 w 12192000"/>
              <a:gd name="connsiteY8" fmla="*/ 0 h 196798"/>
              <a:gd name="connsiteX9" fmla="*/ 5608320 w 12192000"/>
              <a:gd name="connsiteY9" fmla="*/ 0 h 196798"/>
              <a:gd name="connsiteX10" fmla="*/ 6407573 w 12192000"/>
              <a:gd name="connsiteY10" fmla="*/ 0 h 196798"/>
              <a:gd name="connsiteX11" fmla="*/ 7206827 w 12192000"/>
              <a:gd name="connsiteY11" fmla="*/ 0 h 196798"/>
              <a:gd name="connsiteX12" fmla="*/ 8006080 w 12192000"/>
              <a:gd name="connsiteY12" fmla="*/ 0 h 196798"/>
              <a:gd name="connsiteX13" fmla="*/ 8927253 w 12192000"/>
              <a:gd name="connsiteY13" fmla="*/ 0 h 196798"/>
              <a:gd name="connsiteX14" fmla="*/ 9604587 w 12192000"/>
              <a:gd name="connsiteY14" fmla="*/ 0 h 196798"/>
              <a:gd name="connsiteX15" fmla="*/ 10403840 w 12192000"/>
              <a:gd name="connsiteY15" fmla="*/ 0 h 196798"/>
              <a:gd name="connsiteX16" fmla="*/ 11081173 w 12192000"/>
              <a:gd name="connsiteY16" fmla="*/ 0 h 196798"/>
              <a:gd name="connsiteX17" fmla="*/ 12192000 w 12192000"/>
              <a:gd name="connsiteY17" fmla="*/ 0 h 196798"/>
              <a:gd name="connsiteX18" fmla="*/ 12192000 w 12192000"/>
              <a:gd name="connsiteY18" fmla="*/ 196798 h 196798"/>
              <a:gd name="connsiteX19" fmla="*/ 11270827 w 12192000"/>
              <a:gd name="connsiteY19" fmla="*/ 196798 h 196798"/>
              <a:gd name="connsiteX20" fmla="*/ 10715413 w 12192000"/>
              <a:gd name="connsiteY20" fmla="*/ 196798 h 196798"/>
              <a:gd name="connsiteX21" fmla="*/ 10160000 w 12192000"/>
              <a:gd name="connsiteY21" fmla="*/ 196798 h 196798"/>
              <a:gd name="connsiteX22" fmla="*/ 9604587 w 12192000"/>
              <a:gd name="connsiteY22" fmla="*/ 196798 h 196798"/>
              <a:gd name="connsiteX23" fmla="*/ 8805333 w 12192000"/>
              <a:gd name="connsiteY23" fmla="*/ 196798 h 196798"/>
              <a:gd name="connsiteX24" fmla="*/ 8128000 w 12192000"/>
              <a:gd name="connsiteY24" fmla="*/ 196798 h 196798"/>
              <a:gd name="connsiteX25" fmla="*/ 7816427 w 12192000"/>
              <a:gd name="connsiteY25" fmla="*/ 196798 h 196798"/>
              <a:gd name="connsiteX26" fmla="*/ 7261013 w 12192000"/>
              <a:gd name="connsiteY26" fmla="*/ 196798 h 196798"/>
              <a:gd name="connsiteX27" fmla="*/ 6461760 w 12192000"/>
              <a:gd name="connsiteY27" fmla="*/ 196798 h 196798"/>
              <a:gd name="connsiteX28" fmla="*/ 6028267 w 12192000"/>
              <a:gd name="connsiteY28" fmla="*/ 196798 h 196798"/>
              <a:gd name="connsiteX29" fmla="*/ 5107093 w 12192000"/>
              <a:gd name="connsiteY29" fmla="*/ 196798 h 196798"/>
              <a:gd name="connsiteX30" fmla="*/ 4185920 w 12192000"/>
              <a:gd name="connsiteY30" fmla="*/ 196798 h 196798"/>
              <a:gd name="connsiteX31" fmla="*/ 3508587 w 12192000"/>
              <a:gd name="connsiteY31" fmla="*/ 196798 h 196798"/>
              <a:gd name="connsiteX32" fmla="*/ 2587413 w 12192000"/>
              <a:gd name="connsiteY32" fmla="*/ 196798 h 196798"/>
              <a:gd name="connsiteX33" fmla="*/ 1910080 w 12192000"/>
              <a:gd name="connsiteY33" fmla="*/ 196798 h 196798"/>
              <a:gd name="connsiteX34" fmla="*/ 1110827 w 12192000"/>
              <a:gd name="connsiteY34" fmla="*/ 196798 h 196798"/>
              <a:gd name="connsiteX35" fmla="*/ 799253 w 12192000"/>
              <a:gd name="connsiteY35" fmla="*/ 196798 h 196798"/>
              <a:gd name="connsiteX36" fmla="*/ 0 w 12192000"/>
              <a:gd name="connsiteY36" fmla="*/ 196798 h 196798"/>
              <a:gd name="connsiteX37" fmla="*/ 0 w 12192000"/>
              <a:gd name="connsiteY37" fmla="*/ 0 h 19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92000" h="196798" fill="none" extrusionOk="0">
                <a:moveTo>
                  <a:pt x="0" y="0"/>
                </a:moveTo>
                <a:cubicBezTo>
                  <a:pt x="100166" y="4015"/>
                  <a:pt x="218899" y="-11321"/>
                  <a:pt x="311573" y="0"/>
                </a:cubicBezTo>
                <a:cubicBezTo>
                  <a:pt x="404247" y="11321"/>
                  <a:pt x="811646" y="-20642"/>
                  <a:pt x="1232747" y="0"/>
                </a:cubicBezTo>
                <a:cubicBezTo>
                  <a:pt x="1653848" y="20642"/>
                  <a:pt x="1625397" y="16271"/>
                  <a:pt x="1910080" y="0"/>
                </a:cubicBezTo>
                <a:cubicBezTo>
                  <a:pt x="2194763" y="-16271"/>
                  <a:pt x="2099864" y="-2376"/>
                  <a:pt x="2221653" y="0"/>
                </a:cubicBezTo>
                <a:cubicBezTo>
                  <a:pt x="2343442" y="2376"/>
                  <a:pt x="2660027" y="-29429"/>
                  <a:pt x="2898987" y="0"/>
                </a:cubicBezTo>
                <a:cubicBezTo>
                  <a:pt x="3137947" y="29429"/>
                  <a:pt x="3519776" y="18593"/>
                  <a:pt x="3820160" y="0"/>
                </a:cubicBezTo>
                <a:cubicBezTo>
                  <a:pt x="4120544" y="-18593"/>
                  <a:pt x="4100054" y="22845"/>
                  <a:pt x="4375573" y="0"/>
                </a:cubicBezTo>
                <a:cubicBezTo>
                  <a:pt x="4651092" y="-22845"/>
                  <a:pt x="4667185" y="8847"/>
                  <a:pt x="4930987" y="0"/>
                </a:cubicBezTo>
                <a:cubicBezTo>
                  <a:pt x="5194789" y="-8847"/>
                  <a:pt x="5370245" y="-18527"/>
                  <a:pt x="5608320" y="0"/>
                </a:cubicBezTo>
                <a:cubicBezTo>
                  <a:pt x="5846395" y="18527"/>
                  <a:pt x="6154714" y="18937"/>
                  <a:pt x="6407573" y="0"/>
                </a:cubicBezTo>
                <a:cubicBezTo>
                  <a:pt x="6660432" y="-18937"/>
                  <a:pt x="6856389" y="18406"/>
                  <a:pt x="7206827" y="0"/>
                </a:cubicBezTo>
                <a:cubicBezTo>
                  <a:pt x="7557265" y="-18406"/>
                  <a:pt x="7656341" y="-16046"/>
                  <a:pt x="8006080" y="0"/>
                </a:cubicBezTo>
                <a:cubicBezTo>
                  <a:pt x="8355819" y="16046"/>
                  <a:pt x="8597346" y="-22406"/>
                  <a:pt x="8927253" y="0"/>
                </a:cubicBezTo>
                <a:cubicBezTo>
                  <a:pt x="9257160" y="22406"/>
                  <a:pt x="9355771" y="-8057"/>
                  <a:pt x="9604587" y="0"/>
                </a:cubicBezTo>
                <a:cubicBezTo>
                  <a:pt x="9853403" y="8057"/>
                  <a:pt x="10171493" y="35623"/>
                  <a:pt x="10403840" y="0"/>
                </a:cubicBezTo>
                <a:cubicBezTo>
                  <a:pt x="10636187" y="-35623"/>
                  <a:pt x="10799426" y="8364"/>
                  <a:pt x="11081173" y="0"/>
                </a:cubicBezTo>
                <a:cubicBezTo>
                  <a:pt x="11362920" y="-8364"/>
                  <a:pt x="11743583" y="-38823"/>
                  <a:pt x="12192000" y="0"/>
                </a:cubicBezTo>
                <a:cubicBezTo>
                  <a:pt x="12184053" y="49496"/>
                  <a:pt x="12189530" y="101413"/>
                  <a:pt x="12192000" y="196798"/>
                </a:cubicBezTo>
                <a:cubicBezTo>
                  <a:pt x="12000377" y="213556"/>
                  <a:pt x="11545710" y="156421"/>
                  <a:pt x="11270827" y="196798"/>
                </a:cubicBezTo>
                <a:cubicBezTo>
                  <a:pt x="10995944" y="237175"/>
                  <a:pt x="10827603" y="192967"/>
                  <a:pt x="10715413" y="196798"/>
                </a:cubicBezTo>
                <a:cubicBezTo>
                  <a:pt x="10603223" y="200629"/>
                  <a:pt x="10348576" y="199227"/>
                  <a:pt x="10160000" y="196798"/>
                </a:cubicBezTo>
                <a:cubicBezTo>
                  <a:pt x="9971424" y="194369"/>
                  <a:pt x="9831093" y="188716"/>
                  <a:pt x="9604587" y="196798"/>
                </a:cubicBezTo>
                <a:cubicBezTo>
                  <a:pt x="9378081" y="204880"/>
                  <a:pt x="9141005" y="181494"/>
                  <a:pt x="8805333" y="196798"/>
                </a:cubicBezTo>
                <a:cubicBezTo>
                  <a:pt x="8469661" y="212102"/>
                  <a:pt x="8439515" y="179527"/>
                  <a:pt x="8128000" y="196798"/>
                </a:cubicBezTo>
                <a:cubicBezTo>
                  <a:pt x="7816485" y="214069"/>
                  <a:pt x="7903614" y="201831"/>
                  <a:pt x="7816427" y="196798"/>
                </a:cubicBezTo>
                <a:cubicBezTo>
                  <a:pt x="7729240" y="191765"/>
                  <a:pt x="7484379" y="175265"/>
                  <a:pt x="7261013" y="196798"/>
                </a:cubicBezTo>
                <a:cubicBezTo>
                  <a:pt x="7037647" y="218331"/>
                  <a:pt x="6820397" y="194883"/>
                  <a:pt x="6461760" y="196798"/>
                </a:cubicBezTo>
                <a:cubicBezTo>
                  <a:pt x="6103123" y="198713"/>
                  <a:pt x="6155983" y="203239"/>
                  <a:pt x="6028267" y="196798"/>
                </a:cubicBezTo>
                <a:cubicBezTo>
                  <a:pt x="5900551" y="190357"/>
                  <a:pt x="5504936" y="191124"/>
                  <a:pt x="5107093" y="196798"/>
                </a:cubicBezTo>
                <a:cubicBezTo>
                  <a:pt x="4709250" y="202472"/>
                  <a:pt x="4591113" y="199446"/>
                  <a:pt x="4185920" y="196798"/>
                </a:cubicBezTo>
                <a:cubicBezTo>
                  <a:pt x="3780727" y="194150"/>
                  <a:pt x="3796352" y="194911"/>
                  <a:pt x="3508587" y="196798"/>
                </a:cubicBezTo>
                <a:cubicBezTo>
                  <a:pt x="3220822" y="198685"/>
                  <a:pt x="2822612" y="157432"/>
                  <a:pt x="2587413" y="196798"/>
                </a:cubicBezTo>
                <a:cubicBezTo>
                  <a:pt x="2352214" y="236164"/>
                  <a:pt x="2221464" y="192667"/>
                  <a:pt x="1910080" y="196798"/>
                </a:cubicBezTo>
                <a:cubicBezTo>
                  <a:pt x="1598696" y="200929"/>
                  <a:pt x="1403595" y="225362"/>
                  <a:pt x="1110827" y="196798"/>
                </a:cubicBezTo>
                <a:cubicBezTo>
                  <a:pt x="818059" y="168234"/>
                  <a:pt x="901725" y="205335"/>
                  <a:pt x="799253" y="196798"/>
                </a:cubicBezTo>
                <a:cubicBezTo>
                  <a:pt x="696781" y="188261"/>
                  <a:pt x="266158" y="160458"/>
                  <a:pt x="0" y="196798"/>
                </a:cubicBezTo>
                <a:cubicBezTo>
                  <a:pt x="6172" y="148608"/>
                  <a:pt x="7916" y="46258"/>
                  <a:pt x="0" y="0"/>
                </a:cubicBezTo>
                <a:close/>
              </a:path>
              <a:path w="12192000" h="196798"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92171" y="53051"/>
                  <a:pt x="12186674" y="153079"/>
                  <a:pt x="12192000" y="196798"/>
                </a:cubicBezTo>
                <a:cubicBezTo>
                  <a:pt x="12020805" y="227664"/>
                  <a:pt x="11594423" y="168954"/>
                  <a:pt x="11392747" y="196798"/>
                </a:cubicBezTo>
                <a:cubicBezTo>
                  <a:pt x="11191071" y="224642"/>
                  <a:pt x="11053915" y="214131"/>
                  <a:pt x="10959253" y="196798"/>
                </a:cubicBezTo>
                <a:cubicBezTo>
                  <a:pt x="10864591" y="179465"/>
                  <a:pt x="10369258" y="211123"/>
                  <a:pt x="10038080" y="196798"/>
                </a:cubicBezTo>
                <a:cubicBezTo>
                  <a:pt x="9706902" y="182473"/>
                  <a:pt x="9630385" y="180194"/>
                  <a:pt x="9360747" y="196798"/>
                </a:cubicBezTo>
                <a:cubicBezTo>
                  <a:pt x="9091109" y="213402"/>
                  <a:pt x="9076667" y="215615"/>
                  <a:pt x="8927253" y="196798"/>
                </a:cubicBezTo>
                <a:cubicBezTo>
                  <a:pt x="8777839" y="177981"/>
                  <a:pt x="8413967" y="193293"/>
                  <a:pt x="8249920" y="196798"/>
                </a:cubicBezTo>
                <a:cubicBezTo>
                  <a:pt x="8085873" y="200303"/>
                  <a:pt x="8075056" y="196595"/>
                  <a:pt x="7938347" y="196798"/>
                </a:cubicBezTo>
                <a:cubicBezTo>
                  <a:pt x="7801638" y="197001"/>
                  <a:pt x="7749777" y="212241"/>
                  <a:pt x="7626773" y="196798"/>
                </a:cubicBezTo>
                <a:cubicBezTo>
                  <a:pt x="7503769" y="181355"/>
                  <a:pt x="7095462" y="223266"/>
                  <a:pt x="6949440" y="196798"/>
                </a:cubicBezTo>
                <a:cubicBezTo>
                  <a:pt x="6803418" y="170330"/>
                  <a:pt x="6644725" y="178257"/>
                  <a:pt x="6515947" y="196798"/>
                </a:cubicBezTo>
                <a:cubicBezTo>
                  <a:pt x="6387169" y="215339"/>
                  <a:pt x="5941428" y="192293"/>
                  <a:pt x="5716693" y="196798"/>
                </a:cubicBezTo>
                <a:cubicBezTo>
                  <a:pt x="5491958" y="201303"/>
                  <a:pt x="5395864" y="205314"/>
                  <a:pt x="5283200" y="196798"/>
                </a:cubicBezTo>
                <a:cubicBezTo>
                  <a:pt x="5170536" y="188282"/>
                  <a:pt x="4782035" y="226645"/>
                  <a:pt x="4483947" y="196798"/>
                </a:cubicBezTo>
                <a:cubicBezTo>
                  <a:pt x="4185859" y="166951"/>
                  <a:pt x="4279449" y="196107"/>
                  <a:pt x="4172373" y="196798"/>
                </a:cubicBezTo>
                <a:cubicBezTo>
                  <a:pt x="4065297" y="197489"/>
                  <a:pt x="3755654" y="194772"/>
                  <a:pt x="3373120" y="196798"/>
                </a:cubicBezTo>
                <a:cubicBezTo>
                  <a:pt x="2990586" y="198824"/>
                  <a:pt x="3113127" y="203339"/>
                  <a:pt x="2939627" y="196798"/>
                </a:cubicBezTo>
                <a:cubicBezTo>
                  <a:pt x="2766127" y="190257"/>
                  <a:pt x="2746942" y="186886"/>
                  <a:pt x="2628053" y="196798"/>
                </a:cubicBezTo>
                <a:cubicBezTo>
                  <a:pt x="2509164" y="206710"/>
                  <a:pt x="2346483" y="191820"/>
                  <a:pt x="2194560" y="196798"/>
                </a:cubicBezTo>
                <a:cubicBezTo>
                  <a:pt x="2042637" y="201776"/>
                  <a:pt x="1580466" y="204319"/>
                  <a:pt x="1395307" y="196798"/>
                </a:cubicBezTo>
                <a:cubicBezTo>
                  <a:pt x="1210148" y="189277"/>
                  <a:pt x="1154769" y="192044"/>
                  <a:pt x="961813" y="196798"/>
                </a:cubicBezTo>
                <a:cubicBezTo>
                  <a:pt x="768857" y="201552"/>
                  <a:pt x="767400" y="196234"/>
                  <a:pt x="650240" y="196798"/>
                </a:cubicBezTo>
                <a:cubicBezTo>
                  <a:pt x="533080" y="197362"/>
                  <a:pt x="316546" y="177180"/>
                  <a:pt x="0" y="196798"/>
                </a:cubicBezTo>
                <a:cubicBezTo>
                  <a:pt x="-3732" y="140422"/>
                  <a:pt x="1530" y="98024"/>
                  <a:pt x="0" y="0"/>
                </a:cubicBezTo>
                <a:close/>
              </a:path>
            </a:pathLst>
          </a:custGeom>
          <a:solidFill>
            <a:srgbClr val="E0AE45"/>
          </a:solidFill>
          <a:ln>
            <a:solidFill>
              <a:srgbClr val="E0AE4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21B256A-DDF2-A248-A940-484073C757BE}"/>
              </a:ext>
            </a:extLst>
          </p:cNvPr>
          <p:cNvSpPr txBox="1"/>
          <p:nvPr/>
        </p:nvSpPr>
        <p:spPr>
          <a:xfrm>
            <a:off x="9639300" y="6272427"/>
            <a:ext cx="2444639" cy="461665"/>
          </a:xfrm>
          <a:prstGeom prst="rect">
            <a:avLst/>
          </a:prstGeom>
          <a:noFill/>
        </p:spPr>
        <p:txBody>
          <a:bodyPr wrap="square" rtlCol="0">
            <a:spAutoFit/>
          </a:bodyPr>
          <a:lstStyle/>
          <a:p>
            <a:r>
              <a:rPr lang="en-US" sz="1200">
                <a:solidFill>
                  <a:schemeClr val="bg1"/>
                </a:solidFill>
                <a:latin typeface="Montserrat" pitchFamily="2" charset="77"/>
              </a:rPr>
              <a:t>Credit: BC Farmers’ Market Trail &amp; Jordan Dyck</a:t>
            </a:r>
          </a:p>
        </p:txBody>
      </p:sp>
      <p:sp>
        <p:nvSpPr>
          <p:cNvPr id="2" name="Rectangle 1">
            <a:extLst>
              <a:ext uri="{FF2B5EF4-FFF2-40B4-BE49-F238E27FC236}">
                <a16:creationId xmlns:a16="http://schemas.microsoft.com/office/drawing/2014/main" id="{D52B1441-F6BF-5F42-8D4C-249F0B19204C}"/>
              </a:ext>
            </a:extLst>
          </p:cNvPr>
          <p:cNvSpPr/>
          <p:nvPr/>
        </p:nvSpPr>
        <p:spPr>
          <a:xfrm>
            <a:off x="4306528" y="125570"/>
            <a:ext cx="6336071" cy="646331"/>
          </a:xfrm>
          <a:prstGeom prst="rect">
            <a:avLst/>
          </a:prstGeom>
        </p:spPr>
        <p:txBody>
          <a:bodyPr wrap="square">
            <a:spAutoFit/>
          </a:bodyPr>
          <a:lstStyle/>
          <a:p>
            <a:r>
              <a:rPr lang="en-US" sz="3600" b="1">
                <a:latin typeface="Cutive" pitchFamily="2" charset="0"/>
              </a:rPr>
              <a:t>We Know When You Are Low</a:t>
            </a:r>
            <a:endParaRPr lang="en-US" sz="3600"/>
          </a:p>
        </p:txBody>
      </p:sp>
      <p:sp>
        <p:nvSpPr>
          <p:cNvPr id="5" name="TextBox 4">
            <a:extLst>
              <a:ext uri="{FF2B5EF4-FFF2-40B4-BE49-F238E27FC236}">
                <a16:creationId xmlns:a16="http://schemas.microsoft.com/office/drawing/2014/main" id="{1ADB31A9-6B25-E3AB-8CEA-0FDDF7E87F88}"/>
              </a:ext>
            </a:extLst>
          </p:cNvPr>
          <p:cNvSpPr txBox="1"/>
          <p:nvPr/>
        </p:nvSpPr>
        <p:spPr>
          <a:xfrm rot="-2040000">
            <a:off x="35623" y="655242"/>
            <a:ext cx="2823420" cy="1569660"/>
          </a:xfrm>
          <a:prstGeom prst="rect">
            <a:avLst/>
          </a:prstGeom>
          <a:solidFill>
            <a:schemeClr val="accent2">
              <a:lumMod val="60000"/>
              <a:lumOff val="40000"/>
            </a:schemeClr>
          </a:solidFill>
        </p:spPr>
        <p:txBody>
          <a:bodyPr wrap="square" rtlCol="0">
            <a:spAutoFit/>
          </a:bodyPr>
          <a:lstStyle/>
          <a:p>
            <a:r>
              <a:rPr lang="en-US" sz="4800" b="1"/>
              <a:t>FARMERS MARKET</a:t>
            </a:r>
          </a:p>
        </p:txBody>
      </p:sp>
    </p:spTree>
    <p:extLst>
      <p:ext uri="{BB962C8B-B14F-4D97-AF65-F5344CB8AC3E}">
        <p14:creationId xmlns:p14="http://schemas.microsoft.com/office/powerpoint/2010/main" val="456160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108061" y="6634031"/>
            <a:ext cx="12192000" cy="196798"/>
          </a:xfrm>
          <a:custGeom>
            <a:avLst/>
            <a:gdLst>
              <a:gd name="connsiteX0" fmla="*/ 0 w 12192000"/>
              <a:gd name="connsiteY0" fmla="*/ 0 h 196798"/>
              <a:gd name="connsiteX1" fmla="*/ 311573 w 12192000"/>
              <a:gd name="connsiteY1" fmla="*/ 0 h 196798"/>
              <a:gd name="connsiteX2" fmla="*/ 1232747 w 12192000"/>
              <a:gd name="connsiteY2" fmla="*/ 0 h 196798"/>
              <a:gd name="connsiteX3" fmla="*/ 1910080 w 12192000"/>
              <a:gd name="connsiteY3" fmla="*/ 0 h 196798"/>
              <a:gd name="connsiteX4" fmla="*/ 2221653 w 12192000"/>
              <a:gd name="connsiteY4" fmla="*/ 0 h 196798"/>
              <a:gd name="connsiteX5" fmla="*/ 2898987 w 12192000"/>
              <a:gd name="connsiteY5" fmla="*/ 0 h 196798"/>
              <a:gd name="connsiteX6" fmla="*/ 3820160 w 12192000"/>
              <a:gd name="connsiteY6" fmla="*/ 0 h 196798"/>
              <a:gd name="connsiteX7" fmla="*/ 4375573 w 12192000"/>
              <a:gd name="connsiteY7" fmla="*/ 0 h 196798"/>
              <a:gd name="connsiteX8" fmla="*/ 4930987 w 12192000"/>
              <a:gd name="connsiteY8" fmla="*/ 0 h 196798"/>
              <a:gd name="connsiteX9" fmla="*/ 5608320 w 12192000"/>
              <a:gd name="connsiteY9" fmla="*/ 0 h 196798"/>
              <a:gd name="connsiteX10" fmla="*/ 6407573 w 12192000"/>
              <a:gd name="connsiteY10" fmla="*/ 0 h 196798"/>
              <a:gd name="connsiteX11" fmla="*/ 7206827 w 12192000"/>
              <a:gd name="connsiteY11" fmla="*/ 0 h 196798"/>
              <a:gd name="connsiteX12" fmla="*/ 8006080 w 12192000"/>
              <a:gd name="connsiteY12" fmla="*/ 0 h 196798"/>
              <a:gd name="connsiteX13" fmla="*/ 8927253 w 12192000"/>
              <a:gd name="connsiteY13" fmla="*/ 0 h 196798"/>
              <a:gd name="connsiteX14" fmla="*/ 9604587 w 12192000"/>
              <a:gd name="connsiteY14" fmla="*/ 0 h 196798"/>
              <a:gd name="connsiteX15" fmla="*/ 10403840 w 12192000"/>
              <a:gd name="connsiteY15" fmla="*/ 0 h 196798"/>
              <a:gd name="connsiteX16" fmla="*/ 11081173 w 12192000"/>
              <a:gd name="connsiteY16" fmla="*/ 0 h 196798"/>
              <a:gd name="connsiteX17" fmla="*/ 12192000 w 12192000"/>
              <a:gd name="connsiteY17" fmla="*/ 0 h 196798"/>
              <a:gd name="connsiteX18" fmla="*/ 12192000 w 12192000"/>
              <a:gd name="connsiteY18" fmla="*/ 196798 h 196798"/>
              <a:gd name="connsiteX19" fmla="*/ 11270827 w 12192000"/>
              <a:gd name="connsiteY19" fmla="*/ 196798 h 196798"/>
              <a:gd name="connsiteX20" fmla="*/ 10715413 w 12192000"/>
              <a:gd name="connsiteY20" fmla="*/ 196798 h 196798"/>
              <a:gd name="connsiteX21" fmla="*/ 10160000 w 12192000"/>
              <a:gd name="connsiteY21" fmla="*/ 196798 h 196798"/>
              <a:gd name="connsiteX22" fmla="*/ 9604587 w 12192000"/>
              <a:gd name="connsiteY22" fmla="*/ 196798 h 196798"/>
              <a:gd name="connsiteX23" fmla="*/ 8805333 w 12192000"/>
              <a:gd name="connsiteY23" fmla="*/ 196798 h 196798"/>
              <a:gd name="connsiteX24" fmla="*/ 8128000 w 12192000"/>
              <a:gd name="connsiteY24" fmla="*/ 196798 h 196798"/>
              <a:gd name="connsiteX25" fmla="*/ 7816427 w 12192000"/>
              <a:gd name="connsiteY25" fmla="*/ 196798 h 196798"/>
              <a:gd name="connsiteX26" fmla="*/ 7261013 w 12192000"/>
              <a:gd name="connsiteY26" fmla="*/ 196798 h 196798"/>
              <a:gd name="connsiteX27" fmla="*/ 6461760 w 12192000"/>
              <a:gd name="connsiteY27" fmla="*/ 196798 h 196798"/>
              <a:gd name="connsiteX28" fmla="*/ 6028267 w 12192000"/>
              <a:gd name="connsiteY28" fmla="*/ 196798 h 196798"/>
              <a:gd name="connsiteX29" fmla="*/ 5107093 w 12192000"/>
              <a:gd name="connsiteY29" fmla="*/ 196798 h 196798"/>
              <a:gd name="connsiteX30" fmla="*/ 4185920 w 12192000"/>
              <a:gd name="connsiteY30" fmla="*/ 196798 h 196798"/>
              <a:gd name="connsiteX31" fmla="*/ 3508587 w 12192000"/>
              <a:gd name="connsiteY31" fmla="*/ 196798 h 196798"/>
              <a:gd name="connsiteX32" fmla="*/ 2587413 w 12192000"/>
              <a:gd name="connsiteY32" fmla="*/ 196798 h 196798"/>
              <a:gd name="connsiteX33" fmla="*/ 1910080 w 12192000"/>
              <a:gd name="connsiteY33" fmla="*/ 196798 h 196798"/>
              <a:gd name="connsiteX34" fmla="*/ 1110827 w 12192000"/>
              <a:gd name="connsiteY34" fmla="*/ 196798 h 196798"/>
              <a:gd name="connsiteX35" fmla="*/ 799253 w 12192000"/>
              <a:gd name="connsiteY35" fmla="*/ 196798 h 196798"/>
              <a:gd name="connsiteX36" fmla="*/ 0 w 12192000"/>
              <a:gd name="connsiteY36" fmla="*/ 196798 h 196798"/>
              <a:gd name="connsiteX37" fmla="*/ 0 w 12192000"/>
              <a:gd name="connsiteY37" fmla="*/ 0 h 19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92000" h="196798" fill="none" extrusionOk="0">
                <a:moveTo>
                  <a:pt x="0" y="0"/>
                </a:moveTo>
                <a:cubicBezTo>
                  <a:pt x="100166" y="4015"/>
                  <a:pt x="218899" y="-11321"/>
                  <a:pt x="311573" y="0"/>
                </a:cubicBezTo>
                <a:cubicBezTo>
                  <a:pt x="404247" y="11321"/>
                  <a:pt x="811646" y="-20642"/>
                  <a:pt x="1232747" y="0"/>
                </a:cubicBezTo>
                <a:cubicBezTo>
                  <a:pt x="1653848" y="20642"/>
                  <a:pt x="1625397" y="16271"/>
                  <a:pt x="1910080" y="0"/>
                </a:cubicBezTo>
                <a:cubicBezTo>
                  <a:pt x="2194763" y="-16271"/>
                  <a:pt x="2099864" y="-2376"/>
                  <a:pt x="2221653" y="0"/>
                </a:cubicBezTo>
                <a:cubicBezTo>
                  <a:pt x="2343442" y="2376"/>
                  <a:pt x="2660027" y="-29429"/>
                  <a:pt x="2898987" y="0"/>
                </a:cubicBezTo>
                <a:cubicBezTo>
                  <a:pt x="3137947" y="29429"/>
                  <a:pt x="3519776" y="18593"/>
                  <a:pt x="3820160" y="0"/>
                </a:cubicBezTo>
                <a:cubicBezTo>
                  <a:pt x="4120544" y="-18593"/>
                  <a:pt x="4100054" y="22845"/>
                  <a:pt x="4375573" y="0"/>
                </a:cubicBezTo>
                <a:cubicBezTo>
                  <a:pt x="4651092" y="-22845"/>
                  <a:pt x="4667185" y="8847"/>
                  <a:pt x="4930987" y="0"/>
                </a:cubicBezTo>
                <a:cubicBezTo>
                  <a:pt x="5194789" y="-8847"/>
                  <a:pt x="5370245" y="-18527"/>
                  <a:pt x="5608320" y="0"/>
                </a:cubicBezTo>
                <a:cubicBezTo>
                  <a:pt x="5846395" y="18527"/>
                  <a:pt x="6154714" y="18937"/>
                  <a:pt x="6407573" y="0"/>
                </a:cubicBezTo>
                <a:cubicBezTo>
                  <a:pt x="6660432" y="-18937"/>
                  <a:pt x="6856389" y="18406"/>
                  <a:pt x="7206827" y="0"/>
                </a:cubicBezTo>
                <a:cubicBezTo>
                  <a:pt x="7557265" y="-18406"/>
                  <a:pt x="7656341" y="-16046"/>
                  <a:pt x="8006080" y="0"/>
                </a:cubicBezTo>
                <a:cubicBezTo>
                  <a:pt x="8355819" y="16046"/>
                  <a:pt x="8597346" y="-22406"/>
                  <a:pt x="8927253" y="0"/>
                </a:cubicBezTo>
                <a:cubicBezTo>
                  <a:pt x="9257160" y="22406"/>
                  <a:pt x="9355771" y="-8057"/>
                  <a:pt x="9604587" y="0"/>
                </a:cubicBezTo>
                <a:cubicBezTo>
                  <a:pt x="9853403" y="8057"/>
                  <a:pt x="10171493" y="35623"/>
                  <a:pt x="10403840" y="0"/>
                </a:cubicBezTo>
                <a:cubicBezTo>
                  <a:pt x="10636187" y="-35623"/>
                  <a:pt x="10799426" y="8364"/>
                  <a:pt x="11081173" y="0"/>
                </a:cubicBezTo>
                <a:cubicBezTo>
                  <a:pt x="11362920" y="-8364"/>
                  <a:pt x="11743583" y="-38823"/>
                  <a:pt x="12192000" y="0"/>
                </a:cubicBezTo>
                <a:cubicBezTo>
                  <a:pt x="12184053" y="49496"/>
                  <a:pt x="12189530" y="101413"/>
                  <a:pt x="12192000" y="196798"/>
                </a:cubicBezTo>
                <a:cubicBezTo>
                  <a:pt x="12000377" y="213556"/>
                  <a:pt x="11545710" y="156421"/>
                  <a:pt x="11270827" y="196798"/>
                </a:cubicBezTo>
                <a:cubicBezTo>
                  <a:pt x="10995944" y="237175"/>
                  <a:pt x="10827603" y="192967"/>
                  <a:pt x="10715413" y="196798"/>
                </a:cubicBezTo>
                <a:cubicBezTo>
                  <a:pt x="10603223" y="200629"/>
                  <a:pt x="10348576" y="199227"/>
                  <a:pt x="10160000" y="196798"/>
                </a:cubicBezTo>
                <a:cubicBezTo>
                  <a:pt x="9971424" y="194369"/>
                  <a:pt x="9831093" y="188716"/>
                  <a:pt x="9604587" y="196798"/>
                </a:cubicBezTo>
                <a:cubicBezTo>
                  <a:pt x="9378081" y="204880"/>
                  <a:pt x="9141005" y="181494"/>
                  <a:pt x="8805333" y="196798"/>
                </a:cubicBezTo>
                <a:cubicBezTo>
                  <a:pt x="8469661" y="212102"/>
                  <a:pt x="8439515" y="179527"/>
                  <a:pt x="8128000" y="196798"/>
                </a:cubicBezTo>
                <a:cubicBezTo>
                  <a:pt x="7816485" y="214069"/>
                  <a:pt x="7903614" y="201831"/>
                  <a:pt x="7816427" y="196798"/>
                </a:cubicBezTo>
                <a:cubicBezTo>
                  <a:pt x="7729240" y="191765"/>
                  <a:pt x="7484379" y="175265"/>
                  <a:pt x="7261013" y="196798"/>
                </a:cubicBezTo>
                <a:cubicBezTo>
                  <a:pt x="7037647" y="218331"/>
                  <a:pt x="6820397" y="194883"/>
                  <a:pt x="6461760" y="196798"/>
                </a:cubicBezTo>
                <a:cubicBezTo>
                  <a:pt x="6103123" y="198713"/>
                  <a:pt x="6155983" y="203239"/>
                  <a:pt x="6028267" y="196798"/>
                </a:cubicBezTo>
                <a:cubicBezTo>
                  <a:pt x="5900551" y="190357"/>
                  <a:pt x="5504936" y="191124"/>
                  <a:pt x="5107093" y="196798"/>
                </a:cubicBezTo>
                <a:cubicBezTo>
                  <a:pt x="4709250" y="202472"/>
                  <a:pt x="4591113" y="199446"/>
                  <a:pt x="4185920" y="196798"/>
                </a:cubicBezTo>
                <a:cubicBezTo>
                  <a:pt x="3780727" y="194150"/>
                  <a:pt x="3796352" y="194911"/>
                  <a:pt x="3508587" y="196798"/>
                </a:cubicBezTo>
                <a:cubicBezTo>
                  <a:pt x="3220822" y="198685"/>
                  <a:pt x="2822612" y="157432"/>
                  <a:pt x="2587413" y="196798"/>
                </a:cubicBezTo>
                <a:cubicBezTo>
                  <a:pt x="2352214" y="236164"/>
                  <a:pt x="2221464" y="192667"/>
                  <a:pt x="1910080" y="196798"/>
                </a:cubicBezTo>
                <a:cubicBezTo>
                  <a:pt x="1598696" y="200929"/>
                  <a:pt x="1403595" y="225362"/>
                  <a:pt x="1110827" y="196798"/>
                </a:cubicBezTo>
                <a:cubicBezTo>
                  <a:pt x="818059" y="168234"/>
                  <a:pt x="901725" y="205335"/>
                  <a:pt x="799253" y="196798"/>
                </a:cubicBezTo>
                <a:cubicBezTo>
                  <a:pt x="696781" y="188261"/>
                  <a:pt x="266158" y="160458"/>
                  <a:pt x="0" y="196798"/>
                </a:cubicBezTo>
                <a:cubicBezTo>
                  <a:pt x="6172" y="148608"/>
                  <a:pt x="7916" y="46258"/>
                  <a:pt x="0" y="0"/>
                </a:cubicBezTo>
                <a:close/>
              </a:path>
              <a:path w="12192000" h="196798"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92171" y="53051"/>
                  <a:pt x="12186674" y="153079"/>
                  <a:pt x="12192000" y="196798"/>
                </a:cubicBezTo>
                <a:cubicBezTo>
                  <a:pt x="12020805" y="227664"/>
                  <a:pt x="11594423" y="168954"/>
                  <a:pt x="11392747" y="196798"/>
                </a:cubicBezTo>
                <a:cubicBezTo>
                  <a:pt x="11191071" y="224642"/>
                  <a:pt x="11053915" y="214131"/>
                  <a:pt x="10959253" y="196798"/>
                </a:cubicBezTo>
                <a:cubicBezTo>
                  <a:pt x="10864591" y="179465"/>
                  <a:pt x="10369258" y="211123"/>
                  <a:pt x="10038080" y="196798"/>
                </a:cubicBezTo>
                <a:cubicBezTo>
                  <a:pt x="9706902" y="182473"/>
                  <a:pt x="9630385" y="180194"/>
                  <a:pt x="9360747" y="196798"/>
                </a:cubicBezTo>
                <a:cubicBezTo>
                  <a:pt x="9091109" y="213402"/>
                  <a:pt x="9076667" y="215615"/>
                  <a:pt x="8927253" y="196798"/>
                </a:cubicBezTo>
                <a:cubicBezTo>
                  <a:pt x="8777839" y="177981"/>
                  <a:pt x="8413967" y="193293"/>
                  <a:pt x="8249920" y="196798"/>
                </a:cubicBezTo>
                <a:cubicBezTo>
                  <a:pt x="8085873" y="200303"/>
                  <a:pt x="8075056" y="196595"/>
                  <a:pt x="7938347" y="196798"/>
                </a:cubicBezTo>
                <a:cubicBezTo>
                  <a:pt x="7801638" y="197001"/>
                  <a:pt x="7749777" y="212241"/>
                  <a:pt x="7626773" y="196798"/>
                </a:cubicBezTo>
                <a:cubicBezTo>
                  <a:pt x="7503769" y="181355"/>
                  <a:pt x="7095462" y="223266"/>
                  <a:pt x="6949440" y="196798"/>
                </a:cubicBezTo>
                <a:cubicBezTo>
                  <a:pt x="6803418" y="170330"/>
                  <a:pt x="6644725" y="178257"/>
                  <a:pt x="6515947" y="196798"/>
                </a:cubicBezTo>
                <a:cubicBezTo>
                  <a:pt x="6387169" y="215339"/>
                  <a:pt x="5941428" y="192293"/>
                  <a:pt x="5716693" y="196798"/>
                </a:cubicBezTo>
                <a:cubicBezTo>
                  <a:pt x="5491958" y="201303"/>
                  <a:pt x="5395864" y="205314"/>
                  <a:pt x="5283200" y="196798"/>
                </a:cubicBezTo>
                <a:cubicBezTo>
                  <a:pt x="5170536" y="188282"/>
                  <a:pt x="4782035" y="226645"/>
                  <a:pt x="4483947" y="196798"/>
                </a:cubicBezTo>
                <a:cubicBezTo>
                  <a:pt x="4185859" y="166951"/>
                  <a:pt x="4279449" y="196107"/>
                  <a:pt x="4172373" y="196798"/>
                </a:cubicBezTo>
                <a:cubicBezTo>
                  <a:pt x="4065297" y="197489"/>
                  <a:pt x="3755654" y="194772"/>
                  <a:pt x="3373120" y="196798"/>
                </a:cubicBezTo>
                <a:cubicBezTo>
                  <a:pt x="2990586" y="198824"/>
                  <a:pt x="3113127" y="203339"/>
                  <a:pt x="2939627" y="196798"/>
                </a:cubicBezTo>
                <a:cubicBezTo>
                  <a:pt x="2766127" y="190257"/>
                  <a:pt x="2746942" y="186886"/>
                  <a:pt x="2628053" y="196798"/>
                </a:cubicBezTo>
                <a:cubicBezTo>
                  <a:pt x="2509164" y="206710"/>
                  <a:pt x="2346483" y="191820"/>
                  <a:pt x="2194560" y="196798"/>
                </a:cubicBezTo>
                <a:cubicBezTo>
                  <a:pt x="2042637" y="201776"/>
                  <a:pt x="1580466" y="204319"/>
                  <a:pt x="1395307" y="196798"/>
                </a:cubicBezTo>
                <a:cubicBezTo>
                  <a:pt x="1210148" y="189277"/>
                  <a:pt x="1154769" y="192044"/>
                  <a:pt x="961813" y="196798"/>
                </a:cubicBezTo>
                <a:cubicBezTo>
                  <a:pt x="768857" y="201552"/>
                  <a:pt x="767400" y="196234"/>
                  <a:pt x="650240" y="196798"/>
                </a:cubicBezTo>
                <a:cubicBezTo>
                  <a:pt x="533080" y="197362"/>
                  <a:pt x="316546" y="177180"/>
                  <a:pt x="0" y="196798"/>
                </a:cubicBezTo>
                <a:cubicBezTo>
                  <a:pt x="-3732" y="140422"/>
                  <a:pt x="1530" y="98024"/>
                  <a:pt x="0" y="0"/>
                </a:cubicBezTo>
                <a:close/>
              </a:path>
            </a:pathLst>
          </a:custGeom>
          <a:solidFill>
            <a:srgbClr val="E0AE45"/>
          </a:solidFill>
          <a:ln>
            <a:solidFill>
              <a:srgbClr val="E0AE45"/>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21B256A-DDF2-A248-A940-484073C757BE}"/>
              </a:ext>
            </a:extLst>
          </p:cNvPr>
          <p:cNvSpPr txBox="1"/>
          <p:nvPr/>
        </p:nvSpPr>
        <p:spPr>
          <a:xfrm>
            <a:off x="9639300" y="6272427"/>
            <a:ext cx="2444639" cy="461665"/>
          </a:xfrm>
          <a:prstGeom prst="rect">
            <a:avLst/>
          </a:prstGeom>
          <a:noFill/>
        </p:spPr>
        <p:txBody>
          <a:bodyPr wrap="square" rtlCol="0">
            <a:spAutoFit/>
          </a:bodyPr>
          <a:lstStyle/>
          <a:p>
            <a:r>
              <a:rPr lang="en-US" sz="1200">
                <a:solidFill>
                  <a:schemeClr val="bg1"/>
                </a:solidFill>
                <a:latin typeface="Montserrat" pitchFamily="2" charset="77"/>
              </a:rPr>
              <a:t>Credit: BC Farmers’ Market Trail &amp; Jordan Dyck</a:t>
            </a:r>
          </a:p>
        </p:txBody>
      </p:sp>
      <p:sp>
        <p:nvSpPr>
          <p:cNvPr id="2" name="Rectangle 1">
            <a:extLst>
              <a:ext uri="{FF2B5EF4-FFF2-40B4-BE49-F238E27FC236}">
                <a16:creationId xmlns:a16="http://schemas.microsoft.com/office/drawing/2014/main" id="{D52B1441-F6BF-5F42-8D4C-249F0B19204C}"/>
              </a:ext>
            </a:extLst>
          </p:cNvPr>
          <p:cNvSpPr/>
          <p:nvPr/>
        </p:nvSpPr>
        <p:spPr>
          <a:xfrm>
            <a:off x="4306528" y="125570"/>
            <a:ext cx="6336071" cy="646331"/>
          </a:xfrm>
          <a:prstGeom prst="rect">
            <a:avLst/>
          </a:prstGeom>
        </p:spPr>
        <p:txBody>
          <a:bodyPr wrap="square">
            <a:spAutoFit/>
          </a:bodyPr>
          <a:lstStyle/>
          <a:p>
            <a:r>
              <a:rPr lang="en-US" sz="3600" b="1">
                <a:latin typeface="Cutive" pitchFamily="2" charset="0"/>
              </a:rPr>
              <a:t>How We Know You Are Low</a:t>
            </a:r>
            <a:endParaRPr lang="en-US" sz="3600"/>
          </a:p>
        </p:txBody>
      </p:sp>
      <p:pic>
        <p:nvPicPr>
          <p:cNvPr id="4" name="Picture 3" descr="A screenshot of a spreadsheet&#10;&#10;Description automatically generated">
            <a:extLst>
              <a:ext uri="{FF2B5EF4-FFF2-40B4-BE49-F238E27FC236}">
                <a16:creationId xmlns:a16="http://schemas.microsoft.com/office/drawing/2014/main" id="{0380DB4B-C960-7C37-FF5A-8A726771239B}"/>
              </a:ext>
            </a:extLst>
          </p:cNvPr>
          <p:cNvPicPr>
            <a:picLocks noChangeAspect="1"/>
          </p:cNvPicPr>
          <p:nvPr/>
        </p:nvPicPr>
        <p:blipFill>
          <a:blip r:embed="rId3"/>
          <a:stretch>
            <a:fillRect/>
          </a:stretch>
        </p:blipFill>
        <p:spPr>
          <a:xfrm>
            <a:off x="1205212" y="1960028"/>
            <a:ext cx="10779607" cy="4493201"/>
          </a:xfrm>
          <a:prstGeom prst="rect">
            <a:avLst/>
          </a:prstGeom>
        </p:spPr>
      </p:pic>
      <p:sp>
        <p:nvSpPr>
          <p:cNvPr id="5" name="TextBox 4">
            <a:extLst>
              <a:ext uri="{FF2B5EF4-FFF2-40B4-BE49-F238E27FC236}">
                <a16:creationId xmlns:a16="http://schemas.microsoft.com/office/drawing/2014/main" id="{1ADB31A9-6B25-E3AB-8CEA-0FDDF7E87F88}"/>
              </a:ext>
            </a:extLst>
          </p:cNvPr>
          <p:cNvSpPr txBox="1"/>
          <p:nvPr/>
        </p:nvSpPr>
        <p:spPr>
          <a:xfrm rot="-2040000">
            <a:off x="35623" y="655242"/>
            <a:ext cx="2823420" cy="1569660"/>
          </a:xfrm>
          <a:prstGeom prst="rect">
            <a:avLst/>
          </a:prstGeom>
          <a:solidFill>
            <a:schemeClr val="accent2">
              <a:lumMod val="60000"/>
              <a:lumOff val="40000"/>
            </a:schemeClr>
          </a:solidFill>
        </p:spPr>
        <p:txBody>
          <a:bodyPr wrap="square" rtlCol="0">
            <a:spAutoFit/>
          </a:bodyPr>
          <a:lstStyle/>
          <a:p>
            <a:r>
              <a:rPr lang="en-US" sz="4800" b="1"/>
              <a:t>FARMERS MARKET</a:t>
            </a:r>
          </a:p>
        </p:txBody>
      </p:sp>
    </p:spTree>
    <p:extLst>
      <p:ext uri="{BB962C8B-B14F-4D97-AF65-F5344CB8AC3E}">
        <p14:creationId xmlns:p14="http://schemas.microsoft.com/office/powerpoint/2010/main" val="2506656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0" y="-95284"/>
            <a:ext cx="12192000" cy="2139984"/>
          </a:xfrm>
          <a:custGeom>
            <a:avLst/>
            <a:gdLst>
              <a:gd name="connsiteX0" fmla="*/ 0 w 12192000"/>
              <a:gd name="connsiteY0" fmla="*/ 0 h 2139984"/>
              <a:gd name="connsiteX1" fmla="*/ 555413 w 12192000"/>
              <a:gd name="connsiteY1" fmla="*/ 0 h 2139984"/>
              <a:gd name="connsiteX2" fmla="*/ 1232747 w 12192000"/>
              <a:gd name="connsiteY2" fmla="*/ 0 h 2139984"/>
              <a:gd name="connsiteX3" fmla="*/ 2032000 w 12192000"/>
              <a:gd name="connsiteY3" fmla="*/ 0 h 2139984"/>
              <a:gd name="connsiteX4" fmla="*/ 2831253 w 12192000"/>
              <a:gd name="connsiteY4" fmla="*/ 0 h 2139984"/>
              <a:gd name="connsiteX5" fmla="*/ 3630507 w 12192000"/>
              <a:gd name="connsiteY5" fmla="*/ 0 h 2139984"/>
              <a:gd name="connsiteX6" fmla="*/ 4551680 w 12192000"/>
              <a:gd name="connsiteY6" fmla="*/ 0 h 2139984"/>
              <a:gd name="connsiteX7" fmla="*/ 5229013 w 12192000"/>
              <a:gd name="connsiteY7" fmla="*/ 0 h 2139984"/>
              <a:gd name="connsiteX8" fmla="*/ 6028267 w 12192000"/>
              <a:gd name="connsiteY8" fmla="*/ 0 h 2139984"/>
              <a:gd name="connsiteX9" fmla="*/ 6705600 w 12192000"/>
              <a:gd name="connsiteY9" fmla="*/ 0 h 2139984"/>
              <a:gd name="connsiteX10" fmla="*/ 7382933 w 12192000"/>
              <a:gd name="connsiteY10" fmla="*/ 0 h 2139984"/>
              <a:gd name="connsiteX11" fmla="*/ 8060267 w 12192000"/>
              <a:gd name="connsiteY11" fmla="*/ 0 h 2139984"/>
              <a:gd name="connsiteX12" fmla="*/ 8371840 w 12192000"/>
              <a:gd name="connsiteY12" fmla="*/ 0 h 2139984"/>
              <a:gd name="connsiteX13" fmla="*/ 9171093 w 12192000"/>
              <a:gd name="connsiteY13" fmla="*/ 0 h 2139984"/>
              <a:gd name="connsiteX14" fmla="*/ 9482667 w 12192000"/>
              <a:gd name="connsiteY14" fmla="*/ 0 h 2139984"/>
              <a:gd name="connsiteX15" fmla="*/ 10160000 w 12192000"/>
              <a:gd name="connsiteY15" fmla="*/ 0 h 2139984"/>
              <a:gd name="connsiteX16" fmla="*/ 11081173 w 12192000"/>
              <a:gd name="connsiteY16" fmla="*/ 0 h 2139984"/>
              <a:gd name="connsiteX17" fmla="*/ 12192000 w 12192000"/>
              <a:gd name="connsiteY17" fmla="*/ 0 h 2139984"/>
              <a:gd name="connsiteX18" fmla="*/ 12192000 w 12192000"/>
              <a:gd name="connsiteY18" fmla="*/ 556396 h 2139984"/>
              <a:gd name="connsiteX19" fmla="*/ 12192000 w 12192000"/>
              <a:gd name="connsiteY19" fmla="*/ 1048592 h 2139984"/>
              <a:gd name="connsiteX20" fmla="*/ 12192000 w 12192000"/>
              <a:gd name="connsiteY20" fmla="*/ 1540788 h 2139984"/>
              <a:gd name="connsiteX21" fmla="*/ 12192000 w 12192000"/>
              <a:gd name="connsiteY21" fmla="*/ 2139984 h 2139984"/>
              <a:gd name="connsiteX22" fmla="*/ 11514667 w 12192000"/>
              <a:gd name="connsiteY22" fmla="*/ 2139984 h 2139984"/>
              <a:gd name="connsiteX23" fmla="*/ 10593493 w 12192000"/>
              <a:gd name="connsiteY23" fmla="*/ 2139984 h 2139984"/>
              <a:gd name="connsiteX24" fmla="*/ 9916160 w 12192000"/>
              <a:gd name="connsiteY24" fmla="*/ 2139984 h 2139984"/>
              <a:gd name="connsiteX25" fmla="*/ 8994987 w 12192000"/>
              <a:gd name="connsiteY25" fmla="*/ 2139984 h 2139984"/>
              <a:gd name="connsiteX26" fmla="*/ 8317653 w 12192000"/>
              <a:gd name="connsiteY26" fmla="*/ 2139984 h 2139984"/>
              <a:gd name="connsiteX27" fmla="*/ 7518400 w 12192000"/>
              <a:gd name="connsiteY27" fmla="*/ 2139984 h 2139984"/>
              <a:gd name="connsiteX28" fmla="*/ 7206827 w 12192000"/>
              <a:gd name="connsiteY28" fmla="*/ 2139984 h 2139984"/>
              <a:gd name="connsiteX29" fmla="*/ 6285653 w 12192000"/>
              <a:gd name="connsiteY29" fmla="*/ 2139984 h 2139984"/>
              <a:gd name="connsiteX30" fmla="*/ 5730240 w 12192000"/>
              <a:gd name="connsiteY30" fmla="*/ 2139984 h 2139984"/>
              <a:gd name="connsiteX31" fmla="*/ 4930987 w 12192000"/>
              <a:gd name="connsiteY31" fmla="*/ 2139984 h 2139984"/>
              <a:gd name="connsiteX32" fmla="*/ 4619413 w 12192000"/>
              <a:gd name="connsiteY32" fmla="*/ 2139984 h 2139984"/>
              <a:gd name="connsiteX33" fmla="*/ 3698240 w 12192000"/>
              <a:gd name="connsiteY33" fmla="*/ 2139984 h 2139984"/>
              <a:gd name="connsiteX34" fmla="*/ 3142827 w 12192000"/>
              <a:gd name="connsiteY34" fmla="*/ 2139984 h 2139984"/>
              <a:gd name="connsiteX35" fmla="*/ 2465493 w 12192000"/>
              <a:gd name="connsiteY35" fmla="*/ 2139984 h 2139984"/>
              <a:gd name="connsiteX36" fmla="*/ 2032000 w 12192000"/>
              <a:gd name="connsiteY36" fmla="*/ 2139984 h 2139984"/>
              <a:gd name="connsiteX37" fmla="*/ 1232747 w 12192000"/>
              <a:gd name="connsiteY37" fmla="*/ 2139984 h 2139984"/>
              <a:gd name="connsiteX38" fmla="*/ 0 w 12192000"/>
              <a:gd name="connsiteY38" fmla="*/ 2139984 h 2139984"/>
              <a:gd name="connsiteX39" fmla="*/ 0 w 12192000"/>
              <a:gd name="connsiteY39" fmla="*/ 1626388 h 2139984"/>
              <a:gd name="connsiteX40" fmla="*/ 0 w 12192000"/>
              <a:gd name="connsiteY40" fmla="*/ 1155591 h 2139984"/>
              <a:gd name="connsiteX41" fmla="*/ 0 w 12192000"/>
              <a:gd name="connsiteY41" fmla="*/ 599196 h 2139984"/>
              <a:gd name="connsiteX42" fmla="*/ 0 w 12192000"/>
              <a:gd name="connsiteY42" fmla="*/ 0 h 213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2139984" fill="none" extrusionOk="0">
                <a:moveTo>
                  <a:pt x="0" y="0"/>
                </a:moveTo>
                <a:cubicBezTo>
                  <a:pt x="147630" y="-9893"/>
                  <a:pt x="291944" y="16513"/>
                  <a:pt x="555413" y="0"/>
                </a:cubicBezTo>
                <a:cubicBezTo>
                  <a:pt x="818882" y="-16513"/>
                  <a:pt x="990327" y="-19850"/>
                  <a:pt x="1232747" y="0"/>
                </a:cubicBezTo>
                <a:cubicBezTo>
                  <a:pt x="1475167" y="19850"/>
                  <a:pt x="1779141" y="18937"/>
                  <a:pt x="2032000" y="0"/>
                </a:cubicBezTo>
                <a:cubicBezTo>
                  <a:pt x="2284859" y="-18937"/>
                  <a:pt x="2482423" y="18716"/>
                  <a:pt x="2831253" y="0"/>
                </a:cubicBezTo>
                <a:cubicBezTo>
                  <a:pt x="3180083" y="-18716"/>
                  <a:pt x="3279444" y="-19008"/>
                  <a:pt x="3630507" y="0"/>
                </a:cubicBezTo>
                <a:cubicBezTo>
                  <a:pt x="3981570" y="19008"/>
                  <a:pt x="4221773" y="-22406"/>
                  <a:pt x="4551680" y="0"/>
                </a:cubicBezTo>
                <a:cubicBezTo>
                  <a:pt x="4881587" y="22406"/>
                  <a:pt x="4985781" y="-6950"/>
                  <a:pt x="5229013" y="0"/>
                </a:cubicBezTo>
                <a:cubicBezTo>
                  <a:pt x="5472245" y="6950"/>
                  <a:pt x="5794236" y="34729"/>
                  <a:pt x="6028267" y="0"/>
                </a:cubicBezTo>
                <a:cubicBezTo>
                  <a:pt x="6262298" y="-34729"/>
                  <a:pt x="6423853" y="8364"/>
                  <a:pt x="6705600" y="0"/>
                </a:cubicBezTo>
                <a:cubicBezTo>
                  <a:pt x="6987347" y="-8364"/>
                  <a:pt x="7150003" y="-30343"/>
                  <a:pt x="7382933" y="0"/>
                </a:cubicBezTo>
                <a:cubicBezTo>
                  <a:pt x="7615863" y="30343"/>
                  <a:pt x="7722419" y="-31625"/>
                  <a:pt x="8060267" y="0"/>
                </a:cubicBezTo>
                <a:cubicBezTo>
                  <a:pt x="8398115" y="31625"/>
                  <a:pt x="8295903" y="6403"/>
                  <a:pt x="8371840" y="0"/>
                </a:cubicBezTo>
                <a:cubicBezTo>
                  <a:pt x="8447777" y="-6403"/>
                  <a:pt x="8934706" y="6082"/>
                  <a:pt x="9171093" y="0"/>
                </a:cubicBezTo>
                <a:cubicBezTo>
                  <a:pt x="9407480" y="-6082"/>
                  <a:pt x="9414835" y="-13904"/>
                  <a:pt x="9482667" y="0"/>
                </a:cubicBezTo>
                <a:cubicBezTo>
                  <a:pt x="9550499" y="13904"/>
                  <a:pt x="9833449" y="10376"/>
                  <a:pt x="10160000" y="0"/>
                </a:cubicBezTo>
                <a:cubicBezTo>
                  <a:pt x="10486551" y="-10376"/>
                  <a:pt x="10788318" y="41749"/>
                  <a:pt x="11081173" y="0"/>
                </a:cubicBezTo>
                <a:cubicBezTo>
                  <a:pt x="11374028" y="-41749"/>
                  <a:pt x="11881058" y="32511"/>
                  <a:pt x="12192000" y="0"/>
                </a:cubicBezTo>
                <a:cubicBezTo>
                  <a:pt x="12174620" y="152546"/>
                  <a:pt x="12187359" y="366782"/>
                  <a:pt x="12192000" y="556396"/>
                </a:cubicBezTo>
                <a:cubicBezTo>
                  <a:pt x="12196641" y="746010"/>
                  <a:pt x="12209545" y="841219"/>
                  <a:pt x="12192000" y="1048592"/>
                </a:cubicBezTo>
                <a:cubicBezTo>
                  <a:pt x="12174455" y="1255965"/>
                  <a:pt x="12177383" y="1407483"/>
                  <a:pt x="12192000" y="1540788"/>
                </a:cubicBezTo>
                <a:cubicBezTo>
                  <a:pt x="12206617" y="1674093"/>
                  <a:pt x="12218727" y="1967086"/>
                  <a:pt x="12192000" y="2139984"/>
                </a:cubicBezTo>
                <a:cubicBezTo>
                  <a:pt x="11911742" y="2106817"/>
                  <a:pt x="11831515" y="2163398"/>
                  <a:pt x="11514667" y="2139984"/>
                </a:cubicBezTo>
                <a:cubicBezTo>
                  <a:pt x="11197819" y="2116570"/>
                  <a:pt x="11003007" y="2144879"/>
                  <a:pt x="10593493" y="2139984"/>
                </a:cubicBezTo>
                <a:cubicBezTo>
                  <a:pt x="10183979" y="2135089"/>
                  <a:pt x="10203925" y="2138097"/>
                  <a:pt x="9916160" y="2139984"/>
                </a:cubicBezTo>
                <a:cubicBezTo>
                  <a:pt x="9628395" y="2141871"/>
                  <a:pt x="9226770" y="2096088"/>
                  <a:pt x="8994987" y="2139984"/>
                </a:cubicBezTo>
                <a:cubicBezTo>
                  <a:pt x="8763204" y="2183880"/>
                  <a:pt x="8629657" y="2136133"/>
                  <a:pt x="8317653" y="2139984"/>
                </a:cubicBezTo>
                <a:cubicBezTo>
                  <a:pt x="8005649" y="2143835"/>
                  <a:pt x="7811168" y="2168548"/>
                  <a:pt x="7518400" y="2139984"/>
                </a:cubicBezTo>
                <a:cubicBezTo>
                  <a:pt x="7225632" y="2111420"/>
                  <a:pt x="7301934" y="2143991"/>
                  <a:pt x="7206827" y="2139984"/>
                </a:cubicBezTo>
                <a:cubicBezTo>
                  <a:pt x="7111720" y="2135977"/>
                  <a:pt x="6552841" y="2124665"/>
                  <a:pt x="6285653" y="2139984"/>
                </a:cubicBezTo>
                <a:cubicBezTo>
                  <a:pt x="6018465" y="2155303"/>
                  <a:pt x="5883160" y="2148217"/>
                  <a:pt x="5730240" y="2139984"/>
                </a:cubicBezTo>
                <a:cubicBezTo>
                  <a:pt x="5577320" y="2131751"/>
                  <a:pt x="5185093" y="2133131"/>
                  <a:pt x="4930987" y="2139984"/>
                </a:cubicBezTo>
                <a:cubicBezTo>
                  <a:pt x="4676881" y="2146837"/>
                  <a:pt x="4703777" y="2144408"/>
                  <a:pt x="4619413" y="2139984"/>
                </a:cubicBezTo>
                <a:cubicBezTo>
                  <a:pt x="4535049" y="2135560"/>
                  <a:pt x="4131941" y="2112121"/>
                  <a:pt x="3698240" y="2139984"/>
                </a:cubicBezTo>
                <a:cubicBezTo>
                  <a:pt x="3264539" y="2167847"/>
                  <a:pt x="3391155" y="2164023"/>
                  <a:pt x="3142827" y="2139984"/>
                </a:cubicBezTo>
                <a:cubicBezTo>
                  <a:pt x="2894499" y="2115945"/>
                  <a:pt x="2733180" y="2123092"/>
                  <a:pt x="2465493" y="2139984"/>
                </a:cubicBezTo>
                <a:cubicBezTo>
                  <a:pt x="2197806" y="2156876"/>
                  <a:pt x="2143673" y="2125940"/>
                  <a:pt x="2032000" y="2139984"/>
                </a:cubicBezTo>
                <a:cubicBezTo>
                  <a:pt x="1920327" y="2154028"/>
                  <a:pt x="1423046" y="2172742"/>
                  <a:pt x="1232747" y="2139984"/>
                </a:cubicBezTo>
                <a:cubicBezTo>
                  <a:pt x="1042448" y="2107226"/>
                  <a:pt x="515618" y="2171609"/>
                  <a:pt x="0" y="2139984"/>
                </a:cubicBezTo>
                <a:cubicBezTo>
                  <a:pt x="6296" y="2022878"/>
                  <a:pt x="-19101" y="1871512"/>
                  <a:pt x="0" y="1626388"/>
                </a:cubicBezTo>
                <a:cubicBezTo>
                  <a:pt x="19101" y="1381264"/>
                  <a:pt x="-682" y="1322674"/>
                  <a:pt x="0" y="1155591"/>
                </a:cubicBezTo>
                <a:cubicBezTo>
                  <a:pt x="682" y="988508"/>
                  <a:pt x="-12863" y="838641"/>
                  <a:pt x="0" y="599196"/>
                </a:cubicBezTo>
                <a:cubicBezTo>
                  <a:pt x="12863" y="359751"/>
                  <a:pt x="-19073" y="151541"/>
                  <a:pt x="0" y="0"/>
                </a:cubicBezTo>
                <a:close/>
              </a:path>
              <a:path w="12192000" h="2139984"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91964" y="208697"/>
                  <a:pt x="12173328" y="388617"/>
                  <a:pt x="12192000" y="534996"/>
                </a:cubicBezTo>
                <a:cubicBezTo>
                  <a:pt x="12210672" y="681375"/>
                  <a:pt x="12188390" y="873272"/>
                  <a:pt x="12192000" y="1091392"/>
                </a:cubicBezTo>
                <a:cubicBezTo>
                  <a:pt x="12195610" y="1309512"/>
                  <a:pt x="12192486" y="1436410"/>
                  <a:pt x="12192000" y="1562188"/>
                </a:cubicBezTo>
                <a:cubicBezTo>
                  <a:pt x="12191514" y="1687966"/>
                  <a:pt x="12182021" y="2000581"/>
                  <a:pt x="12192000" y="2139984"/>
                </a:cubicBezTo>
                <a:cubicBezTo>
                  <a:pt x="11915499" y="2135696"/>
                  <a:pt x="11674417" y="2174211"/>
                  <a:pt x="11392747" y="2139984"/>
                </a:cubicBezTo>
                <a:cubicBezTo>
                  <a:pt x="11111077" y="2105757"/>
                  <a:pt x="11108667" y="2158801"/>
                  <a:pt x="10959253" y="2139984"/>
                </a:cubicBezTo>
                <a:cubicBezTo>
                  <a:pt x="10809839" y="2121167"/>
                  <a:pt x="10445967" y="2136479"/>
                  <a:pt x="10281920" y="2139984"/>
                </a:cubicBezTo>
                <a:cubicBezTo>
                  <a:pt x="10117873" y="2143489"/>
                  <a:pt x="10107056" y="2139781"/>
                  <a:pt x="9970347" y="2139984"/>
                </a:cubicBezTo>
                <a:cubicBezTo>
                  <a:pt x="9833638" y="2140187"/>
                  <a:pt x="9781777" y="2155427"/>
                  <a:pt x="9658773" y="2139984"/>
                </a:cubicBezTo>
                <a:cubicBezTo>
                  <a:pt x="9535769" y="2124541"/>
                  <a:pt x="9127462" y="2166452"/>
                  <a:pt x="8981440" y="2139984"/>
                </a:cubicBezTo>
                <a:cubicBezTo>
                  <a:pt x="8835418" y="2113516"/>
                  <a:pt x="8676725" y="2121443"/>
                  <a:pt x="8547947" y="2139984"/>
                </a:cubicBezTo>
                <a:cubicBezTo>
                  <a:pt x="8419169" y="2158525"/>
                  <a:pt x="7973428" y="2135479"/>
                  <a:pt x="7748693" y="2139984"/>
                </a:cubicBezTo>
                <a:cubicBezTo>
                  <a:pt x="7523958" y="2144489"/>
                  <a:pt x="7427864" y="2148500"/>
                  <a:pt x="7315200" y="2139984"/>
                </a:cubicBezTo>
                <a:cubicBezTo>
                  <a:pt x="7202536" y="2131468"/>
                  <a:pt x="6814035" y="2169831"/>
                  <a:pt x="6515947" y="2139984"/>
                </a:cubicBezTo>
                <a:cubicBezTo>
                  <a:pt x="6217859" y="2110137"/>
                  <a:pt x="6311449" y="2139293"/>
                  <a:pt x="6204373" y="2139984"/>
                </a:cubicBezTo>
                <a:cubicBezTo>
                  <a:pt x="6097297" y="2140675"/>
                  <a:pt x="5787654" y="2137958"/>
                  <a:pt x="5405120" y="2139984"/>
                </a:cubicBezTo>
                <a:cubicBezTo>
                  <a:pt x="5022586" y="2142010"/>
                  <a:pt x="5145127" y="2146525"/>
                  <a:pt x="4971627" y="2139984"/>
                </a:cubicBezTo>
                <a:cubicBezTo>
                  <a:pt x="4798127" y="2133443"/>
                  <a:pt x="4778942" y="2130072"/>
                  <a:pt x="4660053" y="2139984"/>
                </a:cubicBezTo>
                <a:cubicBezTo>
                  <a:pt x="4541164" y="2149896"/>
                  <a:pt x="4378483" y="2135006"/>
                  <a:pt x="4226560" y="2139984"/>
                </a:cubicBezTo>
                <a:cubicBezTo>
                  <a:pt x="4074637" y="2144962"/>
                  <a:pt x="3612466" y="2147505"/>
                  <a:pt x="3427307" y="2139984"/>
                </a:cubicBezTo>
                <a:cubicBezTo>
                  <a:pt x="3242148" y="2132463"/>
                  <a:pt x="3186769" y="2135230"/>
                  <a:pt x="2993813" y="2139984"/>
                </a:cubicBezTo>
                <a:cubicBezTo>
                  <a:pt x="2800857" y="2144738"/>
                  <a:pt x="2799400" y="2139420"/>
                  <a:pt x="2682240" y="2139984"/>
                </a:cubicBezTo>
                <a:cubicBezTo>
                  <a:pt x="2565080" y="2140548"/>
                  <a:pt x="2398792" y="2128303"/>
                  <a:pt x="2248747" y="2139984"/>
                </a:cubicBezTo>
                <a:cubicBezTo>
                  <a:pt x="2098702" y="2151665"/>
                  <a:pt x="1924829" y="2152755"/>
                  <a:pt x="1693333" y="2139984"/>
                </a:cubicBezTo>
                <a:cubicBezTo>
                  <a:pt x="1461837" y="2127213"/>
                  <a:pt x="1333899" y="2141723"/>
                  <a:pt x="1016000" y="2139984"/>
                </a:cubicBezTo>
                <a:cubicBezTo>
                  <a:pt x="698101" y="2138245"/>
                  <a:pt x="753680" y="2123062"/>
                  <a:pt x="582507" y="2139984"/>
                </a:cubicBezTo>
                <a:cubicBezTo>
                  <a:pt x="411334" y="2156906"/>
                  <a:pt x="185737" y="2158426"/>
                  <a:pt x="0" y="2139984"/>
                </a:cubicBezTo>
                <a:cubicBezTo>
                  <a:pt x="-10649" y="1962466"/>
                  <a:pt x="-25360" y="1822649"/>
                  <a:pt x="0" y="1604988"/>
                </a:cubicBezTo>
                <a:cubicBezTo>
                  <a:pt x="25360" y="1387327"/>
                  <a:pt x="-15192" y="1302617"/>
                  <a:pt x="0" y="1069992"/>
                </a:cubicBezTo>
                <a:cubicBezTo>
                  <a:pt x="15192" y="837367"/>
                  <a:pt x="-19265" y="787909"/>
                  <a:pt x="0" y="534996"/>
                </a:cubicBezTo>
                <a:cubicBezTo>
                  <a:pt x="19265" y="282083"/>
                  <a:pt x="573" y="176147"/>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4014788" y="747480"/>
            <a:ext cx="7588258"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Your Reports</a:t>
            </a:r>
          </a:p>
        </p:txBody>
      </p:sp>
      <p:sp>
        <p:nvSpPr>
          <p:cNvPr id="8" name="TextBox 7">
            <a:extLst>
              <a:ext uri="{FF2B5EF4-FFF2-40B4-BE49-F238E27FC236}">
                <a16:creationId xmlns:a16="http://schemas.microsoft.com/office/drawing/2014/main" id="{DBDC9D8D-2806-0C4F-9DD9-C93D4D8C9161}"/>
              </a:ext>
            </a:extLst>
          </p:cNvPr>
          <p:cNvSpPr txBox="1"/>
          <p:nvPr/>
        </p:nvSpPr>
        <p:spPr>
          <a:xfrm>
            <a:off x="7004941" y="3761067"/>
            <a:ext cx="2417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a:t>
            </a:r>
          </a:p>
        </p:txBody>
      </p:sp>
      <p:sp>
        <p:nvSpPr>
          <p:cNvPr id="11" name="TextBox 10">
            <a:extLst>
              <a:ext uri="{FF2B5EF4-FFF2-40B4-BE49-F238E27FC236}">
                <a16:creationId xmlns:a16="http://schemas.microsoft.com/office/drawing/2014/main" id="{51E6AC50-F885-5C49-8EED-F3890CF0B144}"/>
              </a:ext>
            </a:extLst>
          </p:cNvPr>
          <p:cNvSpPr txBox="1"/>
          <p:nvPr/>
        </p:nvSpPr>
        <p:spPr>
          <a:xfrm>
            <a:off x="9185688" y="4120333"/>
            <a:ext cx="241735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a:t>
            </a:r>
          </a:p>
        </p:txBody>
      </p:sp>
      <p:sp>
        <p:nvSpPr>
          <p:cNvPr id="2" name="TextBox 1">
            <a:extLst>
              <a:ext uri="{FF2B5EF4-FFF2-40B4-BE49-F238E27FC236}">
                <a16:creationId xmlns:a16="http://schemas.microsoft.com/office/drawing/2014/main" id="{5E6E0A7C-B1E4-59A0-5241-2B2CE2509334}"/>
              </a:ext>
            </a:extLst>
          </p:cNvPr>
          <p:cNvSpPr txBox="1"/>
          <p:nvPr/>
        </p:nvSpPr>
        <p:spPr>
          <a:xfrm rot="-2040000">
            <a:off x="116544" y="420293"/>
            <a:ext cx="2823420" cy="1569660"/>
          </a:xfrm>
          <a:prstGeom prst="rect">
            <a:avLst/>
          </a:prstGeom>
          <a:solidFill>
            <a:schemeClr val="accent2">
              <a:lumMod val="60000"/>
              <a:lumOff val="40000"/>
            </a:schemeClr>
          </a:solidFill>
        </p:spPr>
        <p:txBody>
          <a:bodyPr wrap="square" rtlCol="0">
            <a:spAutoFit/>
          </a:bodyPr>
          <a:lstStyle/>
          <a:p>
            <a:r>
              <a:rPr lang="en-US" sz="4800" b="1"/>
              <a:t>FARMERS MARKETS</a:t>
            </a:r>
          </a:p>
        </p:txBody>
      </p:sp>
      <p:graphicFrame>
        <p:nvGraphicFramePr>
          <p:cNvPr id="7" name="2021 - Expand up to 17 communities, approx. 425 new households (completed)">
            <a:extLst>
              <a:ext uri="{FF2B5EF4-FFF2-40B4-BE49-F238E27FC236}">
                <a16:creationId xmlns:a16="http://schemas.microsoft.com/office/drawing/2014/main" id="{F3FFF3EB-5D8B-7F88-5070-383AEADF497B}"/>
              </a:ext>
            </a:extLst>
          </p:cNvPr>
          <p:cNvGraphicFramePr/>
          <p:nvPr>
            <p:extLst>
              <p:ext uri="{D42A27DB-BD31-4B8C-83A1-F6EECF244321}">
                <p14:modId xmlns:p14="http://schemas.microsoft.com/office/powerpoint/2010/main" val="3138446219"/>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88700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15834" y="-850"/>
            <a:ext cx="12192000" cy="2139984"/>
          </a:xfrm>
          <a:custGeom>
            <a:avLst/>
            <a:gdLst>
              <a:gd name="connsiteX0" fmla="*/ 0 w 12192000"/>
              <a:gd name="connsiteY0" fmla="*/ 0 h 2139984"/>
              <a:gd name="connsiteX1" fmla="*/ 555413 w 12192000"/>
              <a:gd name="connsiteY1" fmla="*/ 0 h 2139984"/>
              <a:gd name="connsiteX2" fmla="*/ 1232747 w 12192000"/>
              <a:gd name="connsiteY2" fmla="*/ 0 h 2139984"/>
              <a:gd name="connsiteX3" fmla="*/ 2032000 w 12192000"/>
              <a:gd name="connsiteY3" fmla="*/ 0 h 2139984"/>
              <a:gd name="connsiteX4" fmla="*/ 2831253 w 12192000"/>
              <a:gd name="connsiteY4" fmla="*/ 0 h 2139984"/>
              <a:gd name="connsiteX5" fmla="*/ 3630507 w 12192000"/>
              <a:gd name="connsiteY5" fmla="*/ 0 h 2139984"/>
              <a:gd name="connsiteX6" fmla="*/ 4551680 w 12192000"/>
              <a:gd name="connsiteY6" fmla="*/ 0 h 2139984"/>
              <a:gd name="connsiteX7" fmla="*/ 5229013 w 12192000"/>
              <a:gd name="connsiteY7" fmla="*/ 0 h 2139984"/>
              <a:gd name="connsiteX8" fmla="*/ 6028267 w 12192000"/>
              <a:gd name="connsiteY8" fmla="*/ 0 h 2139984"/>
              <a:gd name="connsiteX9" fmla="*/ 6705600 w 12192000"/>
              <a:gd name="connsiteY9" fmla="*/ 0 h 2139984"/>
              <a:gd name="connsiteX10" fmla="*/ 7382933 w 12192000"/>
              <a:gd name="connsiteY10" fmla="*/ 0 h 2139984"/>
              <a:gd name="connsiteX11" fmla="*/ 8060267 w 12192000"/>
              <a:gd name="connsiteY11" fmla="*/ 0 h 2139984"/>
              <a:gd name="connsiteX12" fmla="*/ 8371840 w 12192000"/>
              <a:gd name="connsiteY12" fmla="*/ 0 h 2139984"/>
              <a:gd name="connsiteX13" fmla="*/ 9171093 w 12192000"/>
              <a:gd name="connsiteY13" fmla="*/ 0 h 2139984"/>
              <a:gd name="connsiteX14" fmla="*/ 9482667 w 12192000"/>
              <a:gd name="connsiteY14" fmla="*/ 0 h 2139984"/>
              <a:gd name="connsiteX15" fmla="*/ 10160000 w 12192000"/>
              <a:gd name="connsiteY15" fmla="*/ 0 h 2139984"/>
              <a:gd name="connsiteX16" fmla="*/ 11081173 w 12192000"/>
              <a:gd name="connsiteY16" fmla="*/ 0 h 2139984"/>
              <a:gd name="connsiteX17" fmla="*/ 12192000 w 12192000"/>
              <a:gd name="connsiteY17" fmla="*/ 0 h 2139984"/>
              <a:gd name="connsiteX18" fmla="*/ 12192000 w 12192000"/>
              <a:gd name="connsiteY18" fmla="*/ 556396 h 2139984"/>
              <a:gd name="connsiteX19" fmla="*/ 12192000 w 12192000"/>
              <a:gd name="connsiteY19" fmla="*/ 1048592 h 2139984"/>
              <a:gd name="connsiteX20" fmla="*/ 12192000 w 12192000"/>
              <a:gd name="connsiteY20" fmla="*/ 1540788 h 2139984"/>
              <a:gd name="connsiteX21" fmla="*/ 12192000 w 12192000"/>
              <a:gd name="connsiteY21" fmla="*/ 2139984 h 2139984"/>
              <a:gd name="connsiteX22" fmla="*/ 11514667 w 12192000"/>
              <a:gd name="connsiteY22" fmla="*/ 2139984 h 2139984"/>
              <a:gd name="connsiteX23" fmla="*/ 10593493 w 12192000"/>
              <a:gd name="connsiteY23" fmla="*/ 2139984 h 2139984"/>
              <a:gd name="connsiteX24" fmla="*/ 9916160 w 12192000"/>
              <a:gd name="connsiteY24" fmla="*/ 2139984 h 2139984"/>
              <a:gd name="connsiteX25" fmla="*/ 8994987 w 12192000"/>
              <a:gd name="connsiteY25" fmla="*/ 2139984 h 2139984"/>
              <a:gd name="connsiteX26" fmla="*/ 8317653 w 12192000"/>
              <a:gd name="connsiteY26" fmla="*/ 2139984 h 2139984"/>
              <a:gd name="connsiteX27" fmla="*/ 7518400 w 12192000"/>
              <a:gd name="connsiteY27" fmla="*/ 2139984 h 2139984"/>
              <a:gd name="connsiteX28" fmla="*/ 7206827 w 12192000"/>
              <a:gd name="connsiteY28" fmla="*/ 2139984 h 2139984"/>
              <a:gd name="connsiteX29" fmla="*/ 6285653 w 12192000"/>
              <a:gd name="connsiteY29" fmla="*/ 2139984 h 2139984"/>
              <a:gd name="connsiteX30" fmla="*/ 5730240 w 12192000"/>
              <a:gd name="connsiteY30" fmla="*/ 2139984 h 2139984"/>
              <a:gd name="connsiteX31" fmla="*/ 4930987 w 12192000"/>
              <a:gd name="connsiteY31" fmla="*/ 2139984 h 2139984"/>
              <a:gd name="connsiteX32" fmla="*/ 4619413 w 12192000"/>
              <a:gd name="connsiteY32" fmla="*/ 2139984 h 2139984"/>
              <a:gd name="connsiteX33" fmla="*/ 3698240 w 12192000"/>
              <a:gd name="connsiteY33" fmla="*/ 2139984 h 2139984"/>
              <a:gd name="connsiteX34" fmla="*/ 3142827 w 12192000"/>
              <a:gd name="connsiteY34" fmla="*/ 2139984 h 2139984"/>
              <a:gd name="connsiteX35" fmla="*/ 2465493 w 12192000"/>
              <a:gd name="connsiteY35" fmla="*/ 2139984 h 2139984"/>
              <a:gd name="connsiteX36" fmla="*/ 2032000 w 12192000"/>
              <a:gd name="connsiteY36" fmla="*/ 2139984 h 2139984"/>
              <a:gd name="connsiteX37" fmla="*/ 1232747 w 12192000"/>
              <a:gd name="connsiteY37" fmla="*/ 2139984 h 2139984"/>
              <a:gd name="connsiteX38" fmla="*/ 0 w 12192000"/>
              <a:gd name="connsiteY38" fmla="*/ 2139984 h 2139984"/>
              <a:gd name="connsiteX39" fmla="*/ 0 w 12192000"/>
              <a:gd name="connsiteY39" fmla="*/ 1626388 h 2139984"/>
              <a:gd name="connsiteX40" fmla="*/ 0 w 12192000"/>
              <a:gd name="connsiteY40" fmla="*/ 1155591 h 2139984"/>
              <a:gd name="connsiteX41" fmla="*/ 0 w 12192000"/>
              <a:gd name="connsiteY41" fmla="*/ 599196 h 2139984"/>
              <a:gd name="connsiteX42" fmla="*/ 0 w 12192000"/>
              <a:gd name="connsiteY42" fmla="*/ 0 h 213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2139984" fill="none" extrusionOk="0">
                <a:moveTo>
                  <a:pt x="0" y="0"/>
                </a:moveTo>
                <a:cubicBezTo>
                  <a:pt x="147630" y="-9893"/>
                  <a:pt x="291944" y="16513"/>
                  <a:pt x="555413" y="0"/>
                </a:cubicBezTo>
                <a:cubicBezTo>
                  <a:pt x="818882" y="-16513"/>
                  <a:pt x="990327" y="-19850"/>
                  <a:pt x="1232747" y="0"/>
                </a:cubicBezTo>
                <a:cubicBezTo>
                  <a:pt x="1475167" y="19850"/>
                  <a:pt x="1779141" y="18937"/>
                  <a:pt x="2032000" y="0"/>
                </a:cubicBezTo>
                <a:cubicBezTo>
                  <a:pt x="2284859" y="-18937"/>
                  <a:pt x="2482423" y="18716"/>
                  <a:pt x="2831253" y="0"/>
                </a:cubicBezTo>
                <a:cubicBezTo>
                  <a:pt x="3180083" y="-18716"/>
                  <a:pt x="3279444" y="-19008"/>
                  <a:pt x="3630507" y="0"/>
                </a:cubicBezTo>
                <a:cubicBezTo>
                  <a:pt x="3981570" y="19008"/>
                  <a:pt x="4221773" y="-22406"/>
                  <a:pt x="4551680" y="0"/>
                </a:cubicBezTo>
                <a:cubicBezTo>
                  <a:pt x="4881587" y="22406"/>
                  <a:pt x="4985781" y="-6950"/>
                  <a:pt x="5229013" y="0"/>
                </a:cubicBezTo>
                <a:cubicBezTo>
                  <a:pt x="5472245" y="6950"/>
                  <a:pt x="5794236" y="34729"/>
                  <a:pt x="6028267" y="0"/>
                </a:cubicBezTo>
                <a:cubicBezTo>
                  <a:pt x="6262298" y="-34729"/>
                  <a:pt x="6423853" y="8364"/>
                  <a:pt x="6705600" y="0"/>
                </a:cubicBezTo>
                <a:cubicBezTo>
                  <a:pt x="6987347" y="-8364"/>
                  <a:pt x="7150003" y="-30343"/>
                  <a:pt x="7382933" y="0"/>
                </a:cubicBezTo>
                <a:cubicBezTo>
                  <a:pt x="7615863" y="30343"/>
                  <a:pt x="7722419" y="-31625"/>
                  <a:pt x="8060267" y="0"/>
                </a:cubicBezTo>
                <a:cubicBezTo>
                  <a:pt x="8398115" y="31625"/>
                  <a:pt x="8295903" y="6403"/>
                  <a:pt x="8371840" y="0"/>
                </a:cubicBezTo>
                <a:cubicBezTo>
                  <a:pt x="8447777" y="-6403"/>
                  <a:pt x="8934706" y="6082"/>
                  <a:pt x="9171093" y="0"/>
                </a:cubicBezTo>
                <a:cubicBezTo>
                  <a:pt x="9407480" y="-6082"/>
                  <a:pt x="9414835" y="-13904"/>
                  <a:pt x="9482667" y="0"/>
                </a:cubicBezTo>
                <a:cubicBezTo>
                  <a:pt x="9550499" y="13904"/>
                  <a:pt x="9833449" y="10376"/>
                  <a:pt x="10160000" y="0"/>
                </a:cubicBezTo>
                <a:cubicBezTo>
                  <a:pt x="10486551" y="-10376"/>
                  <a:pt x="10788318" y="41749"/>
                  <a:pt x="11081173" y="0"/>
                </a:cubicBezTo>
                <a:cubicBezTo>
                  <a:pt x="11374028" y="-41749"/>
                  <a:pt x="11881058" y="32511"/>
                  <a:pt x="12192000" y="0"/>
                </a:cubicBezTo>
                <a:cubicBezTo>
                  <a:pt x="12174620" y="152546"/>
                  <a:pt x="12187359" y="366782"/>
                  <a:pt x="12192000" y="556396"/>
                </a:cubicBezTo>
                <a:cubicBezTo>
                  <a:pt x="12196641" y="746010"/>
                  <a:pt x="12209545" y="841219"/>
                  <a:pt x="12192000" y="1048592"/>
                </a:cubicBezTo>
                <a:cubicBezTo>
                  <a:pt x="12174455" y="1255965"/>
                  <a:pt x="12177383" y="1407483"/>
                  <a:pt x="12192000" y="1540788"/>
                </a:cubicBezTo>
                <a:cubicBezTo>
                  <a:pt x="12206617" y="1674093"/>
                  <a:pt x="12218727" y="1967086"/>
                  <a:pt x="12192000" y="2139984"/>
                </a:cubicBezTo>
                <a:cubicBezTo>
                  <a:pt x="11911742" y="2106817"/>
                  <a:pt x="11831515" y="2163398"/>
                  <a:pt x="11514667" y="2139984"/>
                </a:cubicBezTo>
                <a:cubicBezTo>
                  <a:pt x="11197819" y="2116570"/>
                  <a:pt x="11003007" y="2144879"/>
                  <a:pt x="10593493" y="2139984"/>
                </a:cubicBezTo>
                <a:cubicBezTo>
                  <a:pt x="10183979" y="2135089"/>
                  <a:pt x="10203925" y="2138097"/>
                  <a:pt x="9916160" y="2139984"/>
                </a:cubicBezTo>
                <a:cubicBezTo>
                  <a:pt x="9628395" y="2141871"/>
                  <a:pt x="9226770" y="2096088"/>
                  <a:pt x="8994987" y="2139984"/>
                </a:cubicBezTo>
                <a:cubicBezTo>
                  <a:pt x="8763204" y="2183880"/>
                  <a:pt x="8629657" y="2136133"/>
                  <a:pt x="8317653" y="2139984"/>
                </a:cubicBezTo>
                <a:cubicBezTo>
                  <a:pt x="8005649" y="2143835"/>
                  <a:pt x="7811168" y="2168548"/>
                  <a:pt x="7518400" y="2139984"/>
                </a:cubicBezTo>
                <a:cubicBezTo>
                  <a:pt x="7225632" y="2111420"/>
                  <a:pt x="7301934" y="2143991"/>
                  <a:pt x="7206827" y="2139984"/>
                </a:cubicBezTo>
                <a:cubicBezTo>
                  <a:pt x="7111720" y="2135977"/>
                  <a:pt x="6552841" y="2124665"/>
                  <a:pt x="6285653" y="2139984"/>
                </a:cubicBezTo>
                <a:cubicBezTo>
                  <a:pt x="6018465" y="2155303"/>
                  <a:pt x="5883160" y="2148217"/>
                  <a:pt x="5730240" y="2139984"/>
                </a:cubicBezTo>
                <a:cubicBezTo>
                  <a:pt x="5577320" y="2131751"/>
                  <a:pt x="5185093" y="2133131"/>
                  <a:pt x="4930987" y="2139984"/>
                </a:cubicBezTo>
                <a:cubicBezTo>
                  <a:pt x="4676881" y="2146837"/>
                  <a:pt x="4703777" y="2144408"/>
                  <a:pt x="4619413" y="2139984"/>
                </a:cubicBezTo>
                <a:cubicBezTo>
                  <a:pt x="4535049" y="2135560"/>
                  <a:pt x="4131941" y="2112121"/>
                  <a:pt x="3698240" y="2139984"/>
                </a:cubicBezTo>
                <a:cubicBezTo>
                  <a:pt x="3264539" y="2167847"/>
                  <a:pt x="3391155" y="2164023"/>
                  <a:pt x="3142827" y="2139984"/>
                </a:cubicBezTo>
                <a:cubicBezTo>
                  <a:pt x="2894499" y="2115945"/>
                  <a:pt x="2733180" y="2123092"/>
                  <a:pt x="2465493" y="2139984"/>
                </a:cubicBezTo>
                <a:cubicBezTo>
                  <a:pt x="2197806" y="2156876"/>
                  <a:pt x="2143673" y="2125940"/>
                  <a:pt x="2032000" y="2139984"/>
                </a:cubicBezTo>
                <a:cubicBezTo>
                  <a:pt x="1920327" y="2154028"/>
                  <a:pt x="1423046" y="2172742"/>
                  <a:pt x="1232747" y="2139984"/>
                </a:cubicBezTo>
                <a:cubicBezTo>
                  <a:pt x="1042448" y="2107226"/>
                  <a:pt x="515618" y="2171609"/>
                  <a:pt x="0" y="2139984"/>
                </a:cubicBezTo>
                <a:cubicBezTo>
                  <a:pt x="6296" y="2022878"/>
                  <a:pt x="-19101" y="1871512"/>
                  <a:pt x="0" y="1626388"/>
                </a:cubicBezTo>
                <a:cubicBezTo>
                  <a:pt x="19101" y="1381264"/>
                  <a:pt x="-682" y="1322674"/>
                  <a:pt x="0" y="1155591"/>
                </a:cubicBezTo>
                <a:cubicBezTo>
                  <a:pt x="682" y="988508"/>
                  <a:pt x="-12863" y="838641"/>
                  <a:pt x="0" y="599196"/>
                </a:cubicBezTo>
                <a:cubicBezTo>
                  <a:pt x="12863" y="359751"/>
                  <a:pt x="-19073" y="151541"/>
                  <a:pt x="0" y="0"/>
                </a:cubicBezTo>
                <a:close/>
              </a:path>
              <a:path w="12192000" h="2139984"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91964" y="208697"/>
                  <a:pt x="12173328" y="388617"/>
                  <a:pt x="12192000" y="534996"/>
                </a:cubicBezTo>
                <a:cubicBezTo>
                  <a:pt x="12210672" y="681375"/>
                  <a:pt x="12188390" y="873272"/>
                  <a:pt x="12192000" y="1091392"/>
                </a:cubicBezTo>
                <a:cubicBezTo>
                  <a:pt x="12195610" y="1309512"/>
                  <a:pt x="12192486" y="1436410"/>
                  <a:pt x="12192000" y="1562188"/>
                </a:cubicBezTo>
                <a:cubicBezTo>
                  <a:pt x="12191514" y="1687966"/>
                  <a:pt x="12182021" y="2000581"/>
                  <a:pt x="12192000" y="2139984"/>
                </a:cubicBezTo>
                <a:cubicBezTo>
                  <a:pt x="11915499" y="2135696"/>
                  <a:pt x="11674417" y="2174211"/>
                  <a:pt x="11392747" y="2139984"/>
                </a:cubicBezTo>
                <a:cubicBezTo>
                  <a:pt x="11111077" y="2105757"/>
                  <a:pt x="11108667" y="2158801"/>
                  <a:pt x="10959253" y="2139984"/>
                </a:cubicBezTo>
                <a:cubicBezTo>
                  <a:pt x="10809839" y="2121167"/>
                  <a:pt x="10445967" y="2136479"/>
                  <a:pt x="10281920" y="2139984"/>
                </a:cubicBezTo>
                <a:cubicBezTo>
                  <a:pt x="10117873" y="2143489"/>
                  <a:pt x="10107056" y="2139781"/>
                  <a:pt x="9970347" y="2139984"/>
                </a:cubicBezTo>
                <a:cubicBezTo>
                  <a:pt x="9833638" y="2140187"/>
                  <a:pt x="9781777" y="2155427"/>
                  <a:pt x="9658773" y="2139984"/>
                </a:cubicBezTo>
                <a:cubicBezTo>
                  <a:pt x="9535769" y="2124541"/>
                  <a:pt x="9127462" y="2166452"/>
                  <a:pt x="8981440" y="2139984"/>
                </a:cubicBezTo>
                <a:cubicBezTo>
                  <a:pt x="8835418" y="2113516"/>
                  <a:pt x="8676725" y="2121443"/>
                  <a:pt x="8547947" y="2139984"/>
                </a:cubicBezTo>
                <a:cubicBezTo>
                  <a:pt x="8419169" y="2158525"/>
                  <a:pt x="7973428" y="2135479"/>
                  <a:pt x="7748693" y="2139984"/>
                </a:cubicBezTo>
                <a:cubicBezTo>
                  <a:pt x="7523958" y="2144489"/>
                  <a:pt x="7427864" y="2148500"/>
                  <a:pt x="7315200" y="2139984"/>
                </a:cubicBezTo>
                <a:cubicBezTo>
                  <a:pt x="7202536" y="2131468"/>
                  <a:pt x="6814035" y="2169831"/>
                  <a:pt x="6515947" y="2139984"/>
                </a:cubicBezTo>
                <a:cubicBezTo>
                  <a:pt x="6217859" y="2110137"/>
                  <a:pt x="6311449" y="2139293"/>
                  <a:pt x="6204373" y="2139984"/>
                </a:cubicBezTo>
                <a:cubicBezTo>
                  <a:pt x="6097297" y="2140675"/>
                  <a:pt x="5787654" y="2137958"/>
                  <a:pt x="5405120" y="2139984"/>
                </a:cubicBezTo>
                <a:cubicBezTo>
                  <a:pt x="5022586" y="2142010"/>
                  <a:pt x="5145127" y="2146525"/>
                  <a:pt x="4971627" y="2139984"/>
                </a:cubicBezTo>
                <a:cubicBezTo>
                  <a:pt x="4798127" y="2133443"/>
                  <a:pt x="4778942" y="2130072"/>
                  <a:pt x="4660053" y="2139984"/>
                </a:cubicBezTo>
                <a:cubicBezTo>
                  <a:pt x="4541164" y="2149896"/>
                  <a:pt x="4378483" y="2135006"/>
                  <a:pt x="4226560" y="2139984"/>
                </a:cubicBezTo>
                <a:cubicBezTo>
                  <a:pt x="4074637" y="2144962"/>
                  <a:pt x="3612466" y="2147505"/>
                  <a:pt x="3427307" y="2139984"/>
                </a:cubicBezTo>
                <a:cubicBezTo>
                  <a:pt x="3242148" y="2132463"/>
                  <a:pt x="3186769" y="2135230"/>
                  <a:pt x="2993813" y="2139984"/>
                </a:cubicBezTo>
                <a:cubicBezTo>
                  <a:pt x="2800857" y="2144738"/>
                  <a:pt x="2799400" y="2139420"/>
                  <a:pt x="2682240" y="2139984"/>
                </a:cubicBezTo>
                <a:cubicBezTo>
                  <a:pt x="2565080" y="2140548"/>
                  <a:pt x="2398792" y="2128303"/>
                  <a:pt x="2248747" y="2139984"/>
                </a:cubicBezTo>
                <a:cubicBezTo>
                  <a:pt x="2098702" y="2151665"/>
                  <a:pt x="1924829" y="2152755"/>
                  <a:pt x="1693333" y="2139984"/>
                </a:cubicBezTo>
                <a:cubicBezTo>
                  <a:pt x="1461837" y="2127213"/>
                  <a:pt x="1333899" y="2141723"/>
                  <a:pt x="1016000" y="2139984"/>
                </a:cubicBezTo>
                <a:cubicBezTo>
                  <a:pt x="698101" y="2138245"/>
                  <a:pt x="753680" y="2123062"/>
                  <a:pt x="582507" y="2139984"/>
                </a:cubicBezTo>
                <a:cubicBezTo>
                  <a:pt x="411334" y="2156906"/>
                  <a:pt x="185737" y="2158426"/>
                  <a:pt x="0" y="2139984"/>
                </a:cubicBezTo>
                <a:cubicBezTo>
                  <a:pt x="-10649" y="1962466"/>
                  <a:pt x="-25360" y="1822649"/>
                  <a:pt x="0" y="1604988"/>
                </a:cubicBezTo>
                <a:cubicBezTo>
                  <a:pt x="25360" y="1387327"/>
                  <a:pt x="-15192" y="1302617"/>
                  <a:pt x="0" y="1069992"/>
                </a:cubicBezTo>
                <a:cubicBezTo>
                  <a:pt x="15192" y="837367"/>
                  <a:pt x="-19265" y="787909"/>
                  <a:pt x="0" y="534996"/>
                </a:cubicBezTo>
                <a:cubicBezTo>
                  <a:pt x="19265" y="282083"/>
                  <a:pt x="573" y="176147"/>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400094" y="276100"/>
            <a:ext cx="11336394"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Mail* Coupons to BCAFM </a:t>
            </a:r>
            <a:br>
              <a:rPr lang="en-US" sz="4000" b="1">
                <a:solidFill>
                  <a:schemeClr val="tx1">
                    <a:lumMod val="75000"/>
                    <a:lumOff val="25000"/>
                  </a:schemeClr>
                </a:solidFill>
                <a:latin typeface="Cutive" pitchFamily="2" charset="0"/>
              </a:rPr>
            </a:br>
            <a:r>
              <a:rPr lang="en-US" sz="4000" b="1">
                <a:solidFill>
                  <a:schemeClr val="tx1">
                    <a:lumMod val="75000"/>
                    <a:lumOff val="25000"/>
                  </a:schemeClr>
                </a:solidFill>
                <a:latin typeface="Cutive" pitchFamily="2" charset="0"/>
              </a:rPr>
              <a:t>Every Two Months</a:t>
            </a:r>
          </a:p>
        </p:txBody>
      </p:sp>
      <p:sp>
        <p:nvSpPr>
          <p:cNvPr id="8" name="TextBox 7">
            <a:extLst>
              <a:ext uri="{FF2B5EF4-FFF2-40B4-BE49-F238E27FC236}">
                <a16:creationId xmlns:a16="http://schemas.microsoft.com/office/drawing/2014/main" id="{DBDC9D8D-2806-0C4F-9DD9-C93D4D8C9161}"/>
              </a:ext>
            </a:extLst>
          </p:cNvPr>
          <p:cNvSpPr txBox="1"/>
          <p:nvPr/>
        </p:nvSpPr>
        <p:spPr>
          <a:xfrm>
            <a:off x="7004941" y="3761067"/>
            <a:ext cx="2417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a:t>
            </a:r>
          </a:p>
        </p:txBody>
      </p:sp>
      <p:graphicFrame>
        <p:nvGraphicFramePr>
          <p:cNvPr id="2" name="Table 3">
            <a:extLst>
              <a:ext uri="{FF2B5EF4-FFF2-40B4-BE49-F238E27FC236}">
                <a16:creationId xmlns:a16="http://schemas.microsoft.com/office/drawing/2014/main" id="{18A0A954-29BB-E00A-D4C2-406B1FE0BB58}"/>
              </a:ext>
            </a:extLst>
          </p:cNvPr>
          <p:cNvGraphicFramePr>
            <a:graphicFrameLocks noGrp="1"/>
          </p:cNvGraphicFramePr>
          <p:nvPr>
            <p:extLst>
              <p:ext uri="{D42A27DB-BD31-4B8C-83A1-F6EECF244321}">
                <p14:modId xmlns:p14="http://schemas.microsoft.com/office/powerpoint/2010/main" val="1075176768"/>
              </p:ext>
            </p:extLst>
          </p:nvPr>
        </p:nvGraphicFramePr>
        <p:xfrm>
          <a:off x="225631" y="2887464"/>
          <a:ext cx="11780324" cy="2203693"/>
        </p:xfrm>
        <a:graphic>
          <a:graphicData uri="http://schemas.openxmlformats.org/drawingml/2006/table">
            <a:tbl>
              <a:tblPr firstRow="1" bandRow="1">
                <a:tableStyleId>{5C22544A-7EE6-4342-B048-85BDC9FD1C3A}</a:tableStyleId>
              </a:tblPr>
              <a:tblGrid>
                <a:gridCol w="2945081">
                  <a:extLst>
                    <a:ext uri="{9D8B030D-6E8A-4147-A177-3AD203B41FA5}">
                      <a16:colId xmlns:a16="http://schemas.microsoft.com/office/drawing/2014/main" val="1766184918"/>
                    </a:ext>
                  </a:extLst>
                </a:gridCol>
                <a:gridCol w="2945081">
                  <a:extLst>
                    <a:ext uri="{9D8B030D-6E8A-4147-A177-3AD203B41FA5}">
                      <a16:colId xmlns:a16="http://schemas.microsoft.com/office/drawing/2014/main" val="2753045825"/>
                    </a:ext>
                  </a:extLst>
                </a:gridCol>
                <a:gridCol w="2945081">
                  <a:extLst>
                    <a:ext uri="{9D8B030D-6E8A-4147-A177-3AD203B41FA5}">
                      <a16:colId xmlns:a16="http://schemas.microsoft.com/office/drawing/2014/main" val="3054924898"/>
                    </a:ext>
                  </a:extLst>
                </a:gridCol>
                <a:gridCol w="2945081">
                  <a:extLst>
                    <a:ext uri="{9D8B030D-6E8A-4147-A177-3AD203B41FA5}">
                      <a16:colId xmlns:a16="http://schemas.microsoft.com/office/drawing/2014/main" val="1857811129"/>
                    </a:ext>
                  </a:extLst>
                </a:gridCol>
              </a:tblGrid>
              <a:tr h="881171">
                <a:tc>
                  <a:txBody>
                    <a:bodyPr/>
                    <a:lstStyle/>
                    <a:p>
                      <a:r>
                        <a:rPr lang="en-US" sz="2800"/>
                        <a:t>June and July</a:t>
                      </a:r>
                    </a:p>
                  </a:txBody>
                  <a:tcPr/>
                </a:tc>
                <a:tc>
                  <a:txBody>
                    <a:bodyPr/>
                    <a:lstStyle/>
                    <a:p>
                      <a:r>
                        <a:rPr lang="en-US" sz="2800"/>
                        <a:t>August and September</a:t>
                      </a:r>
                    </a:p>
                  </a:txBody>
                  <a:tcPr/>
                </a:tc>
                <a:tc>
                  <a:txBody>
                    <a:bodyPr/>
                    <a:lstStyle/>
                    <a:p>
                      <a:r>
                        <a:rPr lang="en-US" sz="2800"/>
                        <a:t>October and November</a:t>
                      </a:r>
                    </a:p>
                  </a:txBody>
                  <a:tcPr/>
                </a:tc>
                <a:tc>
                  <a:txBody>
                    <a:bodyPr/>
                    <a:lstStyle/>
                    <a:p>
                      <a:r>
                        <a:rPr lang="en-US" sz="2800"/>
                        <a:t>December</a:t>
                      </a:r>
                    </a:p>
                  </a:txBody>
                  <a:tcPr/>
                </a:tc>
                <a:extLst>
                  <a:ext uri="{0D108BD9-81ED-4DB2-BD59-A6C34878D82A}">
                    <a16:rowId xmlns:a16="http://schemas.microsoft.com/office/drawing/2014/main" val="3527387454"/>
                  </a:ext>
                </a:extLst>
              </a:tr>
              <a:tr h="1258813">
                <a:tc>
                  <a:txBody>
                    <a:bodyPr/>
                    <a:lstStyle/>
                    <a:p>
                      <a:r>
                        <a:rPr lang="en-US"/>
                        <a:t>Mail first week of </a:t>
                      </a:r>
                    </a:p>
                    <a:p>
                      <a:pPr algn="l"/>
                      <a:r>
                        <a:rPr lang="en-US" sz="2800" b="1"/>
                        <a:t>August</a:t>
                      </a:r>
                    </a:p>
                  </a:txBody>
                  <a:tcPr/>
                </a:tc>
                <a:tc>
                  <a:txBody>
                    <a:bodyPr/>
                    <a:lstStyle/>
                    <a:p>
                      <a:r>
                        <a:rPr lang="en-US"/>
                        <a:t>Mail first week of </a:t>
                      </a:r>
                      <a:r>
                        <a:rPr lang="en-US" sz="2800" b="1" kern="1200">
                          <a:solidFill>
                            <a:schemeClr val="dk1"/>
                          </a:solidFill>
                          <a:latin typeface="+mn-lt"/>
                          <a:ea typeface="+mn-ea"/>
                          <a:cs typeface="+mn-cs"/>
                        </a:rPr>
                        <a:t>October</a:t>
                      </a:r>
                    </a:p>
                  </a:txBody>
                  <a:tcPr/>
                </a:tc>
                <a:tc>
                  <a:txBody>
                    <a:bodyPr/>
                    <a:lstStyle/>
                    <a:p>
                      <a:r>
                        <a:rPr lang="en-US"/>
                        <a:t>Mail first week of </a:t>
                      </a:r>
                      <a:r>
                        <a:rPr lang="en-US" sz="2800" b="1" kern="1200">
                          <a:solidFill>
                            <a:schemeClr val="dk1"/>
                          </a:solidFill>
                          <a:latin typeface="+mn-lt"/>
                          <a:ea typeface="+mn-ea"/>
                          <a:cs typeface="+mn-cs"/>
                        </a:rPr>
                        <a:t>December</a:t>
                      </a:r>
                    </a:p>
                  </a:txBody>
                  <a:tcPr/>
                </a:tc>
                <a:tc>
                  <a:txBody>
                    <a:bodyPr/>
                    <a:lstStyle/>
                    <a:p>
                      <a:r>
                        <a:rPr lang="en-US"/>
                        <a:t>Mail when </a:t>
                      </a:r>
                      <a:r>
                        <a:rPr lang="en-US" b="1" u="sng"/>
                        <a:t>market is done </a:t>
                      </a:r>
                      <a:r>
                        <a:rPr lang="en-US"/>
                        <a:t>or </a:t>
                      </a:r>
                      <a:r>
                        <a:rPr lang="en-US" sz="2800" b="1" kern="1200">
                          <a:solidFill>
                            <a:schemeClr val="dk1"/>
                          </a:solidFill>
                          <a:latin typeface="+mn-lt"/>
                          <a:ea typeface="+mn-ea"/>
                          <a:cs typeface="+mn-cs"/>
                        </a:rPr>
                        <a:t>December 21st</a:t>
                      </a:r>
                    </a:p>
                  </a:txBody>
                  <a:tcPr/>
                </a:tc>
                <a:extLst>
                  <a:ext uri="{0D108BD9-81ED-4DB2-BD59-A6C34878D82A}">
                    <a16:rowId xmlns:a16="http://schemas.microsoft.com/office/drawing/2014/main" val="4023804442"/>
                  </a:ext>
                </a:extLst>
              </a:tr>
            </a:tbl>
          </a:graphicData>
        </a:graphic>
      </p:graphicFrame>
      <p:sp>
        <p:nvSpPr>
          <p:cNvPr id="3" name="TextBox 2">
            <a:extLst>
              <a:ext uri="{FF2B5EF4-FFF2-40B4-BE49-F238E27FC236}">
                <a16:creationId xmlns:a16="http://schemas.microsoft.com/office/drawing/2014/main" id="{2DEED949-F544-0716-8708-AF17513E2D33}"/>
              </a:ext>
            </a:extLst>
          </p:cNvPr>
          <p:cNvSpPr txBox="1"/>
          <p:nvPr/>
        </p:nvSpPr>
        <p:spPr>
          <a:xfrm rot="-2040000">
            <a:off x="7326153" y="654391"/>
            <a:ext cx="2823420" cy="1569660"/>
          </a:xfrm>
          <a:prstGeom prst="rect">
            <a:avLst/>
          </a:prstGeom>
          <a:solidFill>
            <a:schemeClr val="accent2">
              <a:lumMod val="60000"/>
              <a:lumOff val="40000"/>
            </a:schemeClr>
          </a:solidFill>
        </p:spPr>
        <p:txBody>
          <a:bodyPr wrap="square" rtlCol="0">
            <a:spAutoFit/>
          </a:bodyPr>
          <a:lstStyle/>
          <a:p>
            <a:r>
              <a:rPr lang="en-US" sz="4800" b="1"/>
              <a:t>FARMERS MARKET</a:t>
            </a:r>
          </a:p>
        </p:txBody>
      </p:sp>
      <p:pic>
        <p:nvPicPr>
          <p:cNvPr id="4" name="Picture 3" descr="A close-up of a label&#10;&#10;Description automatically generated">
            <a:extLst>
              <a:ext uri="{FF2B5EF4-FFF2-40B4-BE49-F238E27FC236}">
                <a16:creationId xmlns:a16="http://schemas.microsoft.com/office/drawing/2014/main" id="{E3B1FCCA-E20B-B32C-E992-51E96D7C8C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52435" y="4609762"/>
            <a:ext cx="1514308" cy="2248238"/>
          </a:xfrm>
          <a:prstGeom prst="rect">
            <a:avLst/>
          </a:prstGeom>
        </p:spPr>
      </p:pic>
      <p:pic>
        <p:nvPicPr>
          <p:cNvPr id="5" name="Picture 4">
            <a:extLst>
              <a:ext uri="{FF2B5EF4-FFF2-40B4-BE49-F238E27FC236}">
                <a16:creationId xmlns:a16="http://schemas.microsoft.com/office/drawing/2014/main" id="{95EC197C-F254-2295-5DE4-280F301E6611}"/>
              </a:ext>
            </a:extLst>
          </p:cNvPr>
          <p:cNvPicPr>
            <a:picLocks noChangeAspect="1"/>
          </p:cNvPicPr>
          <p:nvPr/>
        </p:nvPicPr>
        <p:blipFill>
          <a:blip r:embed="rId4"/>
          <a:stretch>
            <a:fillRect/>
          </a:stretch>
        </p:blipFill>
        <p:spPr>
          <a:xfrm>
            <a:off x="5386136" y="4927672"/>
            <a:ext cx="1046906" cy="1046906"/>
          </a:xfrm>
          <a:prstGeom prst="rect">
            <a:avLst/>
          </a:prstGeom>
        </p:spPr>
      </p:pic>
    </p:spTree>
    <p:extLst>
      <p:ext uri="{BB962C8B-B14F-4D97-AF65-F5344CB8AC3E}">
        <p14:creationId xmlns:p14="http://schemas.microsoft.com/office/powerpoint/2010/main" val="3353810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15834" y="-850"/>
            <a:ext cx="3661559" cy="6858850"/>
          </a:xfrm>
          <a:custGeom>
            <a:avLst/>
            <a:gdLst>
              <a:gd name="connsiteX0" fmla="*/ 0 w 3661559"/>
              <a:gd name="connsiteY0" fmla="*/ 0 h 6858850"/>
              <a:gd name="connsiteX1" fmla="*/ 646875 w 3661559"/>
              <a:gd name="connsiteY1" fmla="*/ 0 h 6858850"/>
              <a:gd name="connsiteX2" fmla="*/ 1330366 w 3661559"/>
              <a:gd name="connsiteY2" fmla="*/ 0 h 6858850"/>
              <a:gd name="connsiteX3" fmla="*/ 1867395 w 3661559"/>
              <a:gd name="connsiteY3" fmla="*/ 0 h 6858850"/>
              <a:gd name="connsiteX4" fmla="*/ 2514271 w 3661559"/>
              <a:gd name="connsiteY4" fmla="*/ 0 h 6858850"/>
              <a:gd name="connsiteX5" fmla="*/ 3051299 w 3661559"/>
              <a:gd name="connsiteY5" fmla="*/ 0 h 6858850"/>
              <a:gd name="connsiteX6" fmla="*/ 3661559 w 3661559"/>
              <a:gd name="connsiteY6" fmla="*/ 0 h 6858850"/>
              <a:gd name="connsiteX7" fmla="*/ 3661559 w 3661559"/>
              <a:gd name="connsiteY7" fmla="*/ 754474 h 6858850"/>
              <a:gd name="connsiteX8" fmla="*/ 3661559 w 3661559"/>
              <a:gd name="connsiteY8" fmla="*/ 1303182 h 6858850"/>
              <a:gd name="connsiteX9" fmla="*/ 3661559 w 3661559"/>
              <a:gd name="connsiteY9" fmla="*/ 2126244 h 6858850"/>
              <a:gd name="connsiteX10" fmla="*/ 3661559 w 3661559"/>
              <a:gd name="connsiteY10" fmla="*/ 2812129 h 6858850"/>
              <a:gd name="connsiteX11" fmla="*/ 3661559 w 3661559"/>
              <a:gd name="connsiteY11" fmla="*/ 3635191 h 6858850"/>
              <a:gd name="connsiteX12" fmla="*/ 3661559 w 3661559"/>
              <a:gd name="connsiteY12" fmla="*/ 4389664 h 6858850"/>
              <a:gd name="connsiteX13" fmla="*/ 3661559 w 3661559"/>
              <a:gd name="connsiteY13" fmla="*/ 5006961 h 6858850"/>
              <a:gd name="connsiteX14" fmla="*/ 3661559 w 3661559"/>
              <a:gd name="connsiteY14" fmla="*/ 5761434 h 6858850"/>
              <a:gd name="connsiteX15" fmla="*/ 3661559 w 3661559"/>
              <a:gd name="connsiteY15" fmla="*/ 6858850 h 6858850"/>
              <a:gd name="connsiteX16" fmla="*/ 3051299 w 3661559"/>
              <a:gd name="connsiteY16" fmla="*/ 6858850 h 6858850"/>
              <a:gd name="connsiteX17" fmla="*/ 2367808 w 3661559"/>
              <a:gd name="connsiteY17" fmla="*/ 6858850 h 6858850"/>
              <a:gd name="connsiteX18" fmla="*/ 1684317 w 3661559"/>
              <a:gd name="connsiteY18" fmla="*/ 6858850 h 6858850"/>
              <a:gd name="connsiteX19" fmla="*/ 1037442 w 3661559"/>
              <a:gd name="connsiteY19" fmla="*/ 6858850 h 6858850"/>
              <a:gd name="connsiteX20" fmla="*/ 0 w 3661559"/>
              <a:gd name="connsiteY20" fmla="*/ 6858850 h 6858850"/>
              <a:gd name="connsiteX21" fmla="*/ 0 w 3661559"/>
              <a:gd name="connsiteY21" fmla="*/ 6104377 h 6858850"/>
              <a:gd name="connsiteX22" fmla="*/ 0 w 3661559"/>
              <a:gd name="connsiteY22" fmla="*/ 5418492 h 6858850"/>
              <a:gd name="connsiteX23" fmla="*/ 0 w 3661559"/>
              <a:gd name="connsiteY23" fmla="*/ 4732607 h 6858850"/>
              <a:gd name="connsiteX24" fmla="*/ 0 w 3661559"/>
              <a:gd name="connsiteY24" fmla="*/ 4046722 h 6858850"/>
              <a:gd name="connsiteX25" fmla="*/ 0 w 3661559"/>
              <a:gd name="connsiteY25" fmla="*/ 3566602 h 6858850"/>
              <a:gd name="connsiteX26" fmla="*/ 0 w 3661559"/>
              <a:gd name="connsiteY26" fmla="*/ 2812128 h 6858850"/>
              <a:gd name="connsiteX27" fmla="*/ 0 w 3661559"/>
              <a:gd name="connsiteY27" fmla="*/ 2332009 h 6858850"/>
              <a:gd name="connsiteX28" fmla="*/ 0 w 3661559"/>
              <a:gd name="connsiteY28" fmla="*/ 1646124 h 6858850"/>
              <a:gd name="connsiteX29" fmla="*/ 0 w 3661559"/>
              <a:gd name="connsiteY29" fmla="*/ 823062 h 6858850"/>
              <a:gd name="connsiteX30" fmla="*/ 0 w 3661559"/>
              <a:gd name="connsiteY30" fmla="*/ 0 h 68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61559" h="6858850" fill="none" extrusionOk="0">
                <a:moveTo>
                  <a:pt x="0" y="0"/>
                </a:moveTo>
                <a:cubicBezTo>
                  <a:pt x="266866" y="-28795"/>
                  <a:pt x="507488" y="-28102"/>
                  <a:pt x="646875" y="0"/>
                </a:cubicBezTo>
                <a:cubicBezTo>
                  <a:pt x="786262" y="28102"/>
                  <a:pt x="1148426" y="16904"/>
                  <a:pt x="1330366" y="0"/>
                </a:cubicBezTo>
                <a:cubicBezTo>
                  <a:pt x="1512306" y="-16904"/>
                  <a:pt x="1614205" y="21354"/>
                  <a:pt x="1867395" y="0"/>
                </a:cubicBezTo>
                <a:cubicBezTo>
                  <a:pt x="2120585" y="-21354"/>
                  <a:pt x="2318266" y="12702"/>
                  <a:pt x="2514271" y="0"/>
                </a:cubicBezTo>
                <a:cubicBezTo>
                  <a:pt x="2710276" y="-12702"/>
                  <a:pt x="2882546" y="-13910"/>
                  <a:pt x="3051299" y="0"/>
                </a:cubicBezTo>
                <a:cubicBezTo>
                  <a:pt x="3220052" y="13910"/>
                  <a:pt x="3462169" y="26327"/>
                  <a:pt x="3661559" y="0"/>
                </a:cubicBezTo>
                <a:cubicBezTo>
                  <a:pt x="3679127" y="327590"/>
                  <a:pt x="3648999" y="459546"/>
                  <a:pt x="3661559" y="754474"/>
                </a:cubicBezTo>
                <a:cubicBezTo>
                  <a:pt x="3674119" y="1049402"/>
                  <a:pt x="3642026" y="1185745"/>
                  <a:pt x="3661559" y="1303182"/>
                </a:cubicBezTo>
                <a:cubicBezTo>
                  <a:pt x="3681092" y="1420619"/>
                  <a:pt x="3644617" y="1867496"/>
                  <a:pt x="3661559" y="2126244"/>
                </a:cubicBezTo>
                <a:cubicBezTo>
                  <a:pt x="3678501" y="2384992"/>
                  <a:pt x="3636283" y="2488590"/>
                  <a:pt x="3661559" y="2812129"/>
                </a:cubicBezTo>
                <a:cubicBezTo>
                  <a:pt x="3686835" y="3135668"/>
                  <a:pt x="3639735" y="3442228"/>
                  <a:pt x="3661559" y="3635191"/>
                </a:cubicBezTo>
                <a:cubicBezTo>
                  <a:pt x="3683383" y="3828154"/>
                  <a:pt x="3656638" y="4198391"/>
                  <a:pt x="3661559" y="4389664"/>
                </a:cubicBezTo>
                <a:cubicBezTo>
                  <a:pt x="3666480" y="4580937"/>
                  <a:pt x="3680912" y="4810174"/>
                  <a:pt x="3661559" y="5006961"/>
                </a:cubicBezTo>
                <a:cubicBezTo>
                  <a:pt x="3642206" y="5203748"/>
                  <a:pt x="3644624" y="5470984"/>
                  <a:pt x="3661559" y="5761434"/>
                </a:cubicBezTo>
                <a:cubicBezTo>
                  <a:pt x="3678494" y="6051884"/>
                  <a:pt x="3610291" y="6491871"/>
                  <a:pt x="3661559" y="6858850"/>
                </a:cubicBezTo>
                <a:cubicBezTo>
                  <a:pt x="3426462" y="6869356"/>
                  <a:pt x="3210786" y="6878775"/>
                  <a:pt x="3051299" y="6858850"/>
                </a:cubicBezTo>
                <a:cubicBezTo>
                  <a:pt x="2891812" y="6838925"/>
                  <a:pt x="2585597" y="6838923"/>
                  <a:pt x="2367808" y="6858850"/>
                </a:cubicBezTo>
                <a:cubicBezTo>
                  <a:pt x="2150019" y="6878777"/>
                  <a:pt x="1932028" y="6879608"/>
                  <a:pt x="1684317" y="6858850"/>
                </a:cubicBezTo>
                <a:cubicBezTo>
                  <a:pt x="1436606" y="6838092"/>
                  <a:pt x="1181862" y="6833956"/>
                  <a:pt x="1037442" y="6858850"/>
                </a:cubicBezTo>
                <a:cubicBezTo>
                  <a:pt x="893022" y="6883744"/>
                  <a:pt x="308094" y="6894901"/>
                  <a:pt x="0" y="6858850"/>
                </a:cubicBezTo>
                <a:cubicBezTo>
                  <a:pt x="-19111" y="6633416"/>
                  <a:pt x="13144" y="6308346"/>
                  <a:pt x="0" y="6104377"/>
                </a:cubicBezTo>
                <a:cubicBezTo>
                  <a:pt x="-13144" y="5900408"/>
                  <a:pt x="23606" y="5707499"/>
                  <a:pt x="0" y="5418492"/>
                </a:cubicBezTo>
                <a:cubicBezTo>
                  <a:pt x="-23606" y="5129485"/>
                  <a:pt x="18502" y="5073098"/>
                  <a:pt x="0" y="4732607"/>
                </a:cubicBezTo>
                <a:cubicBezTo>
                  <a:pt x="-18502" y="4392117"/>
                  <a:pt x="25456" y="4384632"/>
                  <a:pt x="0" y="4046722"/>
                </a:cubicBezTo>
                <a:cubicBezTo>
                  <a:pt x="-25456" y="3708813"/>
                  <a:pt x="12431" y="3712890"/>
                  <a:pt x="0" y="3566602"/>
                </a:cubicBezTo>
                <a:cubicBezTo>
                  <a:pt x="-12431" y="3420314"/>
                  <a:pt x="26295" y="2995535"/>
                  <a:pt x="0" y="2812128"/>
                </a:cubicBezTo>
                <a:cubicBezTo>
                  <a:pt x="-26295" y="2628721"/>
                  <a:pt x="-7368" y="2508253"/>
                  <a:pt x="0" y="2332009"/>
                </a:cubicBezTo>
                <a:cubicBezTo>
                  <a:pt x="7368" y="2155765"/>
                  <a:pt x="-26074" y="1931673"/>
                  <a:pt x="0" y="1646124"/>
                </a:cubicBezTo>
                <a:cubicBezTo>
                  <a:pt x="26074" y="1360576"/>
                  <a:pt x="31650" y="1004758"/>
                  <a:pt x="0" y="823062"/>
                </a:cubicBezTo>
                <a:cubicBezTo>
                  <a:pt x="-31650" y="641366"/>
                  <a:pt x="6427" y="183801"/>
                  <a:pt x="0" y="0"/>
                </a:cubicBezTo>
                <a:close/>
              </a:path>
              <a:path w="3661559" h="6858850" stroke="0" extrusionOk="0">
                <a:moveTo>
                  <a:pt x="0" y="0"/>
                </a:moveTo>
                <a:cubicBezTo>
                  <a:pt x="180424" y="-13727"/>
                  <a:pt x="431071" y="-26131"/>
                  <a:pt x="573644" y="0"/>
                </a:cubicBezTo>
                <a:cubicBezTo>
                  <a:pt x="716217" y="26131"/>
                  <a:pt x="874401" y="-8387"/>
                  <a:pt x="1074057" y="0"/>
                </a:cubicBezTo>
                <a:cubicBezTo>
                  <a:pt x="1273713" y="8387"/>
                  <a:pt x="1445643" y="26449"/>
                  <a:pt x="1757548" y="0"/>
                </a:cubicBezTo>
                <a:cubicBezTo>
                  <a:pt x="2069453" y="-26449"/>
                  <a:pt x="2115053" y="-8666"/>
                  <a:pt x="2331193" y="0"/>
                </a:cubicBezTo>
                <a:cubicBezTo>
                  <a:pt x="2547334" y="8666"/>
                  <a:pt x="2788552" y="10395"/>
                  <a:pt x="2904837" y="0"/>
                </a:cubicBezTo>
                <a:cubicBezTo>
                  <a:pt x="3021122" y="-10395"/>
                  <a:pt x="3298608" y="-13046"/>
                  <a:pt x="3661559" y="0"/>
                </a:cubicBezTo>
                <a:cubicBezTo>
                  <a:pt x="3655370" y="174339"/>
                  <a:pt x="3664599" y="438797"/>
                  <a:pt x="3661559" y="548708"/>
                </a:cubicBezTo>
                <a:cubicBezTo>
                  <a:pt x="3658519" y="658619"/>
                  <a:pt x="3677738" y="980798"/>
                  <a:pt x="3661559" y="1234593"/>
                </a:cubicBezTo>
                <a:cubicBezTo>
                  <a:pt x="3645380" y="1488388"/>
                  <a:pt x="3683451" y="1615612"/>
                  <a:pt x="3661559" y="1783301"/>
                </a:cubicBezTo>
                <a:cubicBezTo>
                  <a:pt x="3639667" y="1950990"/>
                  <a:pt x="3658727" y="2069044"/>
                  <a:pt x="3661559" y="2332009"/>
                </a:cubicBezTo>
                <a:cubicBezTo>
                  <a:pt x="3664391" y="2594974"/>
                  <a:pt x="3647698" y="2870520"/>
                  <a:pt x="3661559" y="3017894"/>
                </a:cubicBezTo>
                <a:cubicBezTo>
                  <a:pt x="3675420" y="3165269"/>
                  <a:pt x="3637633" y="3446258"/>
                  <a:pt x="3661559" y="3772368"/>
                </a:cubicBezTo>
                <a:cubicBezTo>
                  <a:pt x="3685485" y="4098478"/>
                  <a:pt x="3643675" y="4050568"/>
                  <a:pt x="3661559" y="4252487"/>
                </a:cubicBezTo>
                <a:cubicBezTo>
                  <a:pt x="3679443" y="4454406"/>
                  <a:pt x="3664760" y="4699747"/>
                  <a:pt x="3661559" y="4938372"/>
                </a:cubicBezTo>
                <a:cubicBezTo>
                  <a:pt x="3658358" y="5176997"/>
                  <a:pt x="3681223" y="5421205"/>
                  <a:pt x="3661559" y="5624257"/>
                </a:cubicBezTo>
                <a:cubicBezTo>
                  <a:pt x="3641895" y="5827309"/>
                  <a:pt x="3663858" y="6426291"/>
                  <a:pt x="3661559" y="6858850"/>
                </a:cubicBezTo>
                <a:cubicBezTo>
                  <a:pt x="3525890" y="6867367"/>
                  <a:pt x="3148460" y="6874524"/>
                  <a:pt x="3014684" y="6858850"/>
                </a:cubicBezTo>
                <a:cubicBezTo>
                  <a:pt x="2880909" y="6843176"/>
                  <a:pt x="2624263" y="6867907"/>
                  <a:pt x="2404424" y="6858850"/>
                </a:cubicBezTo>
                <a:cubicBezTo>
                  <a:pt x="2184585" y="6849793"/>
                  <a:pt x="2080425" y="6865305"/>
                  <a:pt x="1904011" y="6858850"/>
                </a:cubicBezTo>
                <a:cubicBezTo>
                  <a:pt x="1727597" y="6852395"/>
                  <a:pt x="1534450" y="6867120"/>
                  <a:pt x="1366982" y="6858850"/>
                </a:cubicBezTo>
                <a:cubicBezTo>
                  <a:pt x="1199514" y="6850580"/>
                  <a:pt x="992636" y="6843609"/>
                  <a:pt x="683491" y="6858850"/>
                </a:cubicBezTo>
                <a:cubicBezTo>
                  <a:pt x="374346" y="6874091"/>
                  <a:pt x="158322" y="6852049"/>
                  <a:pt x="0" y="6858850"/>
                </a:cubicBezTo>
                <a:cubicBezTo>
                  <a:pt x="14050" y="6680479"/>
                  <a:pt x="-25547" y="6428676"/>
                  <a:pt x="0" y="6310142"/>
                </a:cubicBezTo>
                <a:cubicBezTo>
                  <a:pt x="25547" y="6191608"/>
                  <a:pt x="-30076" y="5961023"/>
                  <a:pt x="0" y="5692846"/>
                </a:cubicBezTo>
                <a:cubicBezTo>
                  <a:pt x="30076" y="5424669"/>
                  <a:pt x="6447" y="5346827"/>
                  <a:pt x="0" y="5212726"/>
                </a:cubicBezTo>
                <a:cubicBezTo>
                  <a:pt x="-6447" y="5078625"/>
                  <a:pt x="-12944" y="4848302"/>
                  <a:pt x="0" y="4732607"/>
                </a:cubicBezTo>
                <a:cubicBezTo>
                  <a:pt x="12944" y="4616912"/>
                  <a:pt x="17280" y="4321099"/>
                  <a:pt x="0" y="3978133"/>
                </a:cubicBezTo>
                <a:cubicBezTo>
                  <a:pt x="-17280" y="3635167"/>
                  <a:pt x="-511" y="3577654"/>
                  <a:pt x="0" y="3429425"/>
                </a:cubicBezTo>
                <a:cubicBezTo>
                  <a:pt x="511" y="3281196"/>
                  <a:pt x="23091" y="2843465"/>
                  <a:pt x="0" y="2606363"/>
                </a:cubicBezTo>
                <a:cubicBezTo>
                  <a:pt x="-23091" y="2369261"/>
                  <a:pt x="6441" y="2286212"/>
                  <a:pt x="0" y="1989067"/>
                </a:cubicBezTo>
                <a:cubicBezTo>
                  <a:pt x="-6441" y="1691922"/>
                  <a:pt x="23619" y="1653322"/>
                  <a:pt x="0" y="1508947"/>
                </a:cubicBezTo>
                <a:cubicBezTo>
                  <a:pt x="-23619" y="1364572"/>
                  <a:pt x="-17895" y="1123553"/>
                  <a:pt x="0" y="754473"/>
                </a:cubicBezTo>
                <a:cubicBezTo>
                  <a:pt x="17895" y="385393"/>
                  <a:pt x="-15340" y="282008"/>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400094" y="2730842"/>
            <a:ext cx="2877496" cy="412715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Aft>
                <a:spcPts val="1000"/>
              </a:spcAft>
            </a:pPr>
            <a:r>
              <a:rPr lang="en-US" sz="4000">
                <a:solidFill>
                  <a:schemeClr val="tx1">
                    <a:lumMod val="75000"/>
                    <a:lumOff val="25000"/>
                  </a:schemeClr>
                </a:solidFill>
                <a:latin typeface="Cutive" pitchFamily="2" charset="0"/>
              </a:rPr>
              <a:t>Bundle coupons by week </a:t>
            </a:r>
          </a:p>
          <a:p>
            <a:pPr algn="l">
              <a:lnSpc>
                <a:spcPct val="114000"/>
              </a:lnSpc>
              <a:spcAft>
                <a:spcPts val="1000"/>
              </a:spcAft>
            </a:pPr>
            <a:r>
              <a:rPr lang="en-US" sz="4000">
                <a:solidFill>
                  <a:schemeClr val="tx1">
                    <a:lumMod val="75000"/>
                    <a:lumOff val="25000"/>
                  </a:schemeClr>
                </a:solidFill>
                <a:latin typeface="Cutive" pitchFamily="2" charset="0"/>
              </a:rPr>
              <a:t> and label bundle</a:t>
            </a:r>
          </a:p>
        </p:txBody>
      </p:sp>
      <p:sp>
        <p:nvSpPr>
          <p:cNvPr id="8" name="TextBox 7">
            <a:extLst>
              <a:ext uri="{FF2B5EF4-FFF2-40B4-BE49-F238E27FC236}">
                <a16:creationId xmlns:a16="http://schemas.microsoft.com/office/drawing/2014/main" id="{DBDC9D8D-2806-0C4F-9DD9-C93D4D8C9161}"/>
              </a:ext>
            </a:extLst>
          </p:cNvPr>
          <p:cNvSpPr txBox="1"/>
          <p:nvPr/>
        </p:nvSpPr>
        <p:spPr>
          <a:xfrm>
            <a:off x="7004941" y="3761067"/>
            <a:ext cx="2417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a:t>
            </a:r>
          </a:p>
        </p:txBody>
      </p:sp>
      <p:pic>
        <p:nvPicPr>
          <p:cNvPr id="6" name="Picture 5" descr="A picture containing text, indoor, cluttered, messy&#10;&#10;Description automatically generated">
            <a:extLst>
              <a:ext uri="{FF2B5EF4-FFF2-40B4-BE49-F238E27FC236}">
                <a16:creationId xmlns:a16="http://schemas.microsoft.com/office/drawing/2014/main" id="{5574B281-5D75-54C2-F9B2-4BA8BBE8EE19}"/>
              </a:ext>
            </a:extLst>
          </p:cNvPr>
          <p:cNvPicPr>
            <a:picLocks noChangeAspect="1"/>
          </p:cNvPicPr>
          <p:nvPr/>
        </p:nvPicPr>
        <p:blipFill>
          <a:blip r:embed="rId4"/>
          <a:stretch>
            <a:fillRect/>
          </a:stretch>
        </p:blipFill>
        <p:spPr>
          <a:xfrm>
            <a:off x="3943970" y="192226"/>
            <a:ext cx="6565899" cy="4924425"/>
          </a:xfrm>
          <a:prstGeom prst="rect">
            <a:avLst/>
          </a:prstGeom>
        </p:spPr>
      </p:pic>
      <p:pic>
        <p:nvPicPr>
          <p:cNvPr id="11" name="Picture 10" descr="Graphical user interface, website&#10;&#10;Description automatically generated">
            <a:extLst>
              <a:ext uri="{FF2B5EF4-FFF2-40B4-BE49-F238E27FC236}">
                <a16:creationId xmlns:a16="http://schemas.microsoft.com/office/drawing/2014/main" id="{D7850C0D-7E7E-D5CA-BBA3-58138E29C1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9346" y="1529687"/>
            <a:ext cx="6565898" cy="4924424"/>
          </a:xfrm>
          <a:prstGeom prst="rect">
            <a:avLst/>
          </a:prstGeom>
        </p:spPr>
      </p:pic>
      <p:pic>
        <p:nvPicPr>
          <p:cNvPr id="3" name="Picture 2">
            <a:extLst>
              <a:ext uri="{FF2B5EF4-FFF2-40B4-BE49-F238E27FC236}">
                <a16:creationId xmlns:a16="http://schemas.microsoft.com/office/drawing/2014/main" id="{F24C4843-59A3-FF26-02B6-0EB1AA5A235A}"/>
              </a:ext>
            </a:extLst>
          </p:cNvPr>
          <p:cNvPicPr>
            <a:picLocks noChangeAspect="1"/>
          </p:cNvPicPr>
          <p:nvPr/>
        </p:nvPicPr>
        <p:blipFill>
          <a:blip r:embed="rId6"/>
          <a:srcRect t="-2104" r="50853" b="44250"/>
          <a:stretch>
            <a:fillRect/>
          </a:stretch>
        </p:blipFill>
        <p:spPr>
          <a:xfrm>
            <a:off x="4418756" y="1354801"/>
            <a:ext cx="7029930" cy="3338056"/>
          </a:xfrm>
          <a:prstGeom prst="rect">
            <a:avLst/>
          </a:prstGeom>
        </p:spPr>
      </p:pic>
      <p:sp>
        <p:nvSpPr>
          <p:cNvPr id="2" name="TextBox 1">
            <a:extLst>
              <a:ext uri="{FF2B5EF4-FFF2-40B4-BE49-F238E27FC236}">
                <a16:creationId xmlns:a16="http://schemas.microsoft.com/office/drawing/2014/main" id="{BEE7433F-7039-E928-9DB3-DC5E805A30EA}"/>
              </a:ext>
            </a:extLst>
          </p:cNvPr>
          <p:cNvSpPr txBox="1"/>
          <p:nvPr/>
        </p:nvSpPr>
        <p:spPr>
          <a:xfrm rot="-2040000">
            <a:off x="155339" y="654391"/>
            <a:ext cx="2823420" cy="1569660"/>
          </a:xfrm>
          <a:prstGeom prst="rect">
            <a:avLst/>
          </a:prstGeom>
          <a:solidFill>
            <a:schemeClr val="accent2">
              <a:lumMod val="60000"/>
              <a:lumOff val="40000"/>
            </a:schemeClr>
          </a:solidFill>
        </p:spPr>
        <p:txBody>
          <a:bodyPr wrap="square" rtlCol="0">
            <a:spAutoFit/>
          </a:bodyPr>
          <a:lstStyle/>
          <a:p>
            <a:r>
              <a:rPr lang="en-US" sz="4800" b="1"/>
              <a:t>FARMERS MARKET</a:t>
            </a:r>
          </a:p>
        </p:txBody>
      </p:sp>
    </p:spTree>
    <p:extLst>
      <p:ext uri="{BB962C8B-B14F-4D97-AF65-F5344CB8AC3E}">
        <p14:creationId xmlns:p14="http://schemas.microsoft.com/office/powerpoint/2010/main" val="375922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15834" y="-850"/>
            <a:ext cx="12207833" cy="7108432"/>
          </a:xfrm>
          <a:custGeom>
            <a:avLst/>
            <a:gdLst>
              <a:gd name="connsiteX0" fmla="*/ 0 w 12207833"/>
              <a:gd name="connsiteY0" fmla="*/ 0 h 7108432"/>
              <a:gd name="connsiteX1" fmla="*/ 678213 w 12207833"/>
              <a:gd name="connsiteY1" fmla="*/ 0 h 7108432"/>
              <a:gd name="connsiteX2" fmla="*/ 990191 w 12207833"/>
              <a:gd name="connsiteY2" fmla="*/ 0 h 7108432"/>
              <a:gd name="connsiteX3" fmla="*/ 1790482 w 12207833"/>
              <a:gd name="connsiteY3" fmla="*/ 0 h 7108432"/>
              <a:gd name="connsiteX4" fmla="*/ 2102460 w 12207833"/>
              <a:gd name="connsiteY4" fmla="*/ 0 h 7108432"/>
              <a:gd name="connsiteX5" fmla="*/ 2780673 w 12207833"/>
              <a:gd name="connsiteY5" fmla="*/ 0 h 7108432"/>
              <a:gd name="connsiteX6" fmla="*/ 3703043 w 12207833"/>
              <a:gd name="connsiteY6" fmla="*/ 0 h 7108432"/>
              <a:gd name="connsiteX7" fmla="*/ 4625412 w 12207833"/>
              <a:gd name="connsiteY7" fmla="*/ 0 h 7108432"/>
              <a:gd name="connsiteX8" fmla="*/ 5425704 w 12207833"/>
              <a:gd name="connsiteY8" fmla="*/ 0 h 7108432"/>
              <a:gd name="connsiteX9" fmla="*/ 5981838 w 12207833"/>
              <a:gd name="connsiteY9" fmla="*/ 0 h 7108432"/>
              <a:gd name="connsiteX10" fmla="*/ 6293816 w 12207833"/>
              <a:gd name="connsiteY10" fmla="*/ 0 h 7108432"/>
              <a:gd name="connsiteX11" fmla="*/ 6849951 w 12207833"/>
              <a:gd name="connsiteY11" fmla="*/ 0 h 7108432"/>
              <a:gd name="connsiteX12" fmla="*/ 7650242 w 12207833"/>
              <a:gd name="connsiteY12" fmla="*/ 0 h 7108432"/>
              <a:gd name="connsiteX13" fmla="*/ 8572612 w 12207833"/>
              <a:gd name="connsiteY13" fmla="*/ 0 h 7108432"/>
              <a:gd name="connsiteX14" fmla="*/ 8884590 w 12207833"/>
              <a:gd name="connsiteY14" fmla="*/ 0 h 7108432"/>
              <a:gd name="connsiteX15" fmla="*/ 9196568 w 12207833"/>
              <a:gd name="connsiteY15" fmla="*/ 0 h 7108432"/>
              <a:gd name="connsiteX16" fmla="*/ 10118937 w 12207833"/>
              <a:gd name="connsiteY16" fmla="*/ 0 h 7108432"/>
              <a:gd name="connsiteX17" fmla="*/ 10430915 w 12207833"/>
              <a:gd name="connsiteY17" fmla="*/ 0 h 7108432"/>
              <a:gd name="connsiteX18" fmla="*/ 11109128 w 12207833"/>
              <a:gd name="connsiteY18" fmla="*/ 0 h 7108432"/>
              <a:gd name="connsiteX19" fmla="*/ 11543184 w 12207833"/>
              <a:gd name="connsiteY19" fmla="*/ 0 h 7108432"/>
              <a:gd name="connsiteX20" fmla="*/ 12207833 w 12207833"/>
              <a:gd name="connsiteY20" fmla="*/ 0 h 7108432"/>
              <a:gd name="connsiteX21" fmla="*/ 12207833 w 12207833"/>
              <a:gd name="connsiteY21" fmla="*/ 504052 h 7108432"/>
              <a:gd name="connsiteX22" fmla="*/ 12207833 w 12207833"/>
              <a:gd name="connsiteY22" fmla="*/ 1292442 h 7108432"/>
              <a:gd name="connsiteX23" fmla="*/ 12207833 w 12207833"/>
              <a:gd name="connsiteY23" fmla="*/ 1725410 h 7108432"/>
              <a:gd name="connsiteX24" fmla="*/ 12207833 w 12207833"/>
              <a:gd name="connsiteY24" fmla="*/ 2371631 h 7108432"/>
              <a:gd name="connsiteX25" fmla="*/ 12207833 w 12207833"/>
              <a:gd name="connsiteY25" fmla="*/ 2946768 h 7108432"/>
              <a:gd name="connsiteX26" fmla="*/ 12207833 w 12207833"/>
              <a:gd name="connsiteY26" fmla="*/ 3521905 h 7108432"/>
              <a:gd name="connsiteX27" fmla="*/ 12207833 w 12207833"/>
              <a:gd name="connsiteY27" fmla="*/ 4097042 h 7108432"/>
              <a:gd name="connsiteX28" fmla="*/ 12207833 w 12207833"/>
              <a:gd name="connsiteY28" fmla="*/ 4530010 h 7108432"/>
              <a:gd name="connsiteX29" fmla="*/ 12207833 w 12207833"/>
              <a:gd name="connsiteY29" fmla="*/ 5318400 h 7108432"/>
              <a:gd name="connsiteX30" fmla="*/ 12207833 w 12207833"/>
              <a:gd name="connsiteY30" fmla="*/ 6106789 h 7108432"/>
              <a:gd name="connsiteX31" fmla="*/ 12207833 w 12207833"/>
              <a:gd name="connsiteY31" fmla="*/ 6539757 h 7108432"/>
              <a:gd name="connsiteX32" fmla="*/ 12207833 w 12207833"/>
              <a:gd name="connsiteY32" fmla="*/ 7108432 h 7108432"/>
              <a:gd name="connsiteX33" fmla="*/ 11529620 w 12207833"/>
              <a:gd name="connsiteY33" fmla="*/ 7108432 h 7108432"/>
              <a:gd name="connsiteX34" fmla="*/ 11095564 w 12207833"/>
              <a:gd name="connsiteY34" fmla="*/ 7108432 h 7108432"/>
              <a:gd name="connsiteX35" fmla="*/ 10539429 w 12207833"/>
              <a:gd name="connsiteY35" fmla="*/ 7108432 h 7108432"/>
              <a:gd name="connsiteX36" fmla="*/ 9861216 w 12207833"/>
              <a:gd name="connsiteY36" fmla="*/ 7108432 h 7108432"/>
              <a:gd name="connsiteX37" fmla="*/ 9183003 w 12207833"/>
              <a:gd name="connsiteY37" fmla="*/ 7108432 h 7108432"/>
              <a:gd name="connsiteX38" fmla="*/ 8382712 w 12207833"/>
              <a:gd name="connsiteY38" fmla="*/ 7108432 h 7108432"/>
              <a:gd name="connsiteX39" fmla="*/ 7948656 w 12207833"/>
              <a:gd name="connsiteY39" fmla="*/ 7108432 h 7108432"/>
              <a:gd name="connsiteX40" fmla="*/ 7514599 w 12207833"/>
              <a:gd name="connsiteY40" fmla="*/ 7108432 h 7108432"/>
              <a:gd name="connsiteX41" fmla="*/ 6592230 w 12207833"/>
              <a:gd name="connsiteY41" fmla="*/ 7108432 h 7108432"/>
              <a:gd name="connsiteX42" fmla="*/ 5669860 w 12207833"/>
              <a:gd name="connsiteY42" fmla="*/ 7108432 h 7108432"/>
              <a:gd name="connsiteX43" fmla="*/ 4991647 w 12207833"/>
              <a:gd name="connsiteY43" fmla="*/ 7108432 h 7108432"/>
              <a:gd name="connsiteX44" fmla="*/ 4679669 w 12207833"/>
              <a:gd name="connsiteY44" fmla="*/ 7108432 h 7108432"/>
              <a:gd name="connsiteX45" fmla="*/ 4367691 w 12207833"/>
              <a:gd name="connsiteY45" fmla="*/ 7108432 h 7108432"/>
              <a:gd name="connsiteX46" fmla="*/ 3445322 w 12207833"/>
              <a:gd name="connsiteY46" fmla="*/ 7108432 h 7108432"/>
              <a:gd name="connsiteX47" fmla="*/ 2889187 w 12207833"/>
              <a:gd name="connsiteY47" fmla="*/ 7108432 h 7108432"/>
              <a:gd name="connsiteX48" fmla="*/ 1966818 w 12207833"/>
              <a:gd name="connsiteY48" fmla="*/ 7108432 h 7108432"/>
              <a:gd name="connsiteX49" fmla="*/ 1288605 w 12207833"/>
              <a:gd name="connsiteY49" fmla="*/ 7108432 h 7108432"/>
              <a:gd name="connsiteX50" fmla="*/ 976627 w 12207833"/>
              <a:gd name="connsiteY50" fmla="*/ 7108432 h 7108432"/>
              <a:gd name="connsiteX51" fmla="*/ 0 w 12207833"/>
              <a:gd name="connsiteY51" fmla="*/ 7108432 h 7108432"/>
              <a:gd name="connsiteX52" fmla="*/ 0 w 12207833"/>
              <a:gd name="connsiteY52" fmla="*/ 6533295 h 7108432"/>
              <a:gd name="connsiteX53" fmla="*/ 0 w 12207833"/>
              <a:gd name="connsiteY53" fmla="*/ 6100327 h 7108432"/>
              <a:gd name="connsiteX54" fmla="*/ 0 w 12207833"/>
              <a:gd name="connsiteY54" fmla="*/ 5667359 h 7108432"/>
              <a:gd name="connsiteX55" fmla="*/ 0 w 12207833"/>
              <a:gd name="connsiteY55" fmla="*/ 5092222 h 7108432"/>
              <a:gd name="connsiteX56" fmla="*/ 0 w 12207833"/>
              <a:gd name="connsiteY56" fmla="*/ 4659254 h 7108432"/>
              <a:gd name="connsiteX57" fmla="*/ 0 w 12207833"/>
              <a:gd name="connsiteY57" fmla="*/ 3870864 h 7108432"/>
              <a:gd name="connsiteX58" fmla="*/ 0 w 12207833"/>
              <a:gd name="connsiteY58" fmla="*/ 3437896 h 7108432"/>
              <a:gd name="connsiteX59" fmla="*/ 0 w 12207833"/>
              <a:gd name="connsiteY59" fmla="*/ 2791675 h 7108432"/>
              <a:gd name="connsiteX60" fmla="*/ 0 w 12207833"/>
              <a:gd name="connsiteY60" fmla="*/ 2003285 h 7108432"/>
              <a:gd name="connsiteX61" fmla="*/ 0 w 12207833"/>
              <a:gd name="connsiteY61" fmla="*/ 1214896 h 7108432"/>
              <a:gd name="connsiteX62" fmla="*/ 0 w 12207833"/>
              <a:gd name="connsiteY62" fmla="*/ 0 h 710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207833" h="7108432" fill="none" extrusionOk="0">
                <a:moveTo>
                  <a:pt x="0" y="0"/>
                </a:moveTo>
                <a:cubicBezTo>
                  <a:pt x="254547" y="-22358"/>
                  <a:pt x="441177" y="-26080"/>
                  <a:pt x="678213" y="0"/>
                </a:cubicBezTo>
                <a:cubicBezTo>
                  <a:pt x="915249" y="26080"/>
                  <a:pt x="882849" y="12888"/>
                  <a:pt x="990191" y="0"/>
                </a:cubicBezTo>
                <a:cubicBezTo>
                  <a:pt x="1097533" y="-12888"/>
                  <a:pt x="1410932" y="-22328"/>
                  <a:pt x="1790482" y="0"/>
                </a:cubicBezTo>
                <a:cubicBezTo>
                  <a:pt x="2170032" y="22328"/>
                  <a:pt x="1967861" y="15207"/>
                  <a:pt x="2102460" y="0"/>
                </a:cubicBezTo>
                <a:cubicBezTo>
                  <a:pt x="2237059" y="-15207"/>
                  <a:pt x="2581749" y="9174"/>
                  <a:pt x="2780673" y="0"/>
                </a:cubicBezTo>
                <a:cubicBezTo>
                  <a:pt x="2979597" y="-9174"/>
                  <a:pt x="3430210" y="-16714"/>
                  <a:pt x="3703043" y="0"/>
                </a:cubicBezTo>
                <a:cubicBezTo>
                  <a:pt x="3975876" y="16714"/>
                  <a:pt x="4432983" y="43674"/>
                  <a:pt x="4625412" y="0"/>
                </a:cubicBezTo>
                <a:cubicBezTo>
                  <a:pt x="4817841" y="-43674"/>
                  <a:pt x="5195138" y="-32793"/>
                  <a:pt x="5425704" y="0"/>
                </a:cubicBezTo>
                <a:cubicBezTo>
                  <a:pt x="5656270" y="32793"/>
                  <a:pt x="5835324" y="15956"/>
                  <a:pt x="5981838" y="0"/>
                </a:cubicBezTo>
                <a:cubicBezTo>
                  <a:pt x="6128352" y="-15956"/>
                  <a:pt x="6171712" y="1241"/>
                  <a:pt x="6293816" y="0"/>
                </a:cubicBezTo>
                <a:cubicBezTo>
                  <a:pt x="6415920" y="-1241"/>
                  <a:pt x="6688027" y="-14526"/>
                  <a:pt x="6849951" y="0"/>
                </a:cubicBezTo>
                <a:cubicBezTo>
                  <a:pt x="7011875" y="14526"/>
                  <a:pt x="7360913" y="-12982"/>
                  <a:pt x="7650242" y="0"/>
                </a:cubicBezTo>
                <a:cubicBezTo>
                  <a:pt x="7939571" y="12982"/>
                  <a:pt x="8205778" y="8864"/>
                  <a:pt x="8572612" y="0"/>
                </a:cubicBezTo>
                <a:cubicBezTo>
                  <a:pt x="8939446" y="-8864"/>
                  <a:pt x="8779717" y="14925"/>
                  <a:pt x="8884590" y="0"/>
                </a:cubicBezTo>
                <a:cubicBezTo>
                  <a:pt x="8989463" y="-14925"/>
                  <a:pt x="9114318" y="9101"/>
                  <a:pt x="9196568" y="0"/>
                </a:cubicBezTo>
                <a:cubicBezTo>
                  <a:pt x="9278818" y="-9101"/>
                  <a:pt x="9900458" y="-16560"/>
                  <a:pt x="10118937" y="0"/>
                </a:cubicBezTo>
                <a:cubicBezTo>
                  <a:pt x="10337416" y="16560"/>
                  <a:pt x="10339151" y="11963"/>
                  <a:pt x="10430915" y="0"/>
                </a:cubicBezTo>
                <a:cubicBezTo>
                  <a:pt x="10522679" y="-11963"/>
                  <a:pt x="10924722" y="-5439"/>
                  <a:pt x="11109128" y="0"/>
                </a:cubicBezTo>
                <a:cubicBezTo>
                  <a:pt x="11293534" y="5439"/>
                  <a:pt x="11360316" y="18088"/>
                  <a:pt x="11543184" y="0"/>
                </a:cubicBezTo>
                <a:cubicBezTo>
                  <a:pt x="11726052" y="-18088"/>
                  <a:pt x="11925001" y="-2682"/>
                  <a:pt x="12207833" y="0"/>
                </a:cubicBezTo>
                <a:cubicBezTo>
                  <a:pt x="12190038" y="176161"/>
                  <a:pt x="12222996" y="300977"/>
                  <a:pt x="12207833" y="504052"/>
                </a:cubicBezTo>
                <a:cubicBezTo>
                  <a:pt x="12192670" y="707127"/>
                  <a:pt x="12184975" y="1087561"/>
                  <a:pt x="12207833" y="1292442"/>
                </a:cubicBezTo>
                <a:cubicBezTo>
                  <a:pt x="12230692" y="1497323"/>
                  <a:pt x="12214873" y="1618257"/>
                  <a:pt x="12207833" y="1725410"/>
                </a:cubicBezTo>
                <a:cubicBezTo>
                  <a:pt x="12200793" y="1832563"/>
                  <a:pt x="12221899" y="2182248"/>
                  <a:pt x="12207833" y="2371631"/>
                </a:cubicBezTo>
                <a:cubicBezTo>
                  <a:pt x="12193767" y="2561014"/>
                  <a:pt x="12221809" y="2757648"/>
                  <a:pt x="12207833" y="2946768"/>
                </a:cubicBezTo>
                <a:cubicBezTo>
                  <a:pt x="12193857" y="3135888"/>
                  <a:pt x="12188289" y="3322134"/>
                  <a:pt x="12207833" y="3521905"/>
                </a:cubicBezTo>
                <a:cubicBezTo>
                  <a:pt x="12227377" y="3721676"/>
                  <a:pt x="12233655" y="3950710"/>
                  <a:pt x="12207833" y="4097042"/>
                </a:cubicBezTo>
                <a:cubicBezTo>
                  <a:pt x="12182011" y="4243374"/>
                  <a:pt x="12191234" y="4429869"/>
                  <a:pt x="12207833" y="4530010"/>
                </a:cubicBezTo>
                <a:cubicBezTo>
                  <a:pt x="12224432" y="4630151"/>
                  <a:pt x="12233733" y="5060859"/>
                  <a:pt x="12207833" y="5318400"/>
                </a:cubicBezTo>
                <a:cubicBezTo>
                  <a:pt x="12181934" y="5575941"/>
                  <a:pt x="12176951" y="5858839"/>
                  <a:pt x="12207833" y="6106789"/>
                </a:cubicBezTo>
                <a:cubicBezTo>
                  <a:pt x="12238715" y="6354739"/>
                  <a:pt x="12225576" y="6426998"/>
                  <a:pt x="12207833" y="6539757"/>
                </a:cubicBezTo>
                <a:cubicBezTo>
                  <a:pt x="12190090" y="6652516"/>
                  <a:pt x="12223608" y="6857050"/>
                  <a:pt x="12207833" y="7108432"/>
                </a:cubicBezTo>
                <a:cubicBezTo>
                  <a:pt x="11896729" y="7091636"/>
                  <a:pt x="11867024" y="7090043"/>
                  <a:pt x="11529620" y="7108432"/>
                </a:cubicBezTo>
                <a:cubicBezTo>
                  <a:pt x="11192216" y="7126821"/>
                  <a:pt x="11220881" y="7092482"/>
                  <a:pt x="11095564" y="7108432"/>
                </a:cubicBezTo>
                <a:cubicBezTo>
                  <a:pt x="10970247" y="7124382"/>
                  <a:pt x="10770206" y="7119789"/>
                  <a:pt x="10539429" y="7108432"/>
                </a:cubicBezTo>
                <a:cubicBezTo>
                  <a:pt x="10308652" y="7097075"/>
                  <a:pt x="10019041" y="7092381"/>
                  <a:pt x="9861216" y="7108432"/>
                </a:cubicBezTo>
                <a:cubicBezTo>
                  <a:pt x="9703391" y="7124483"/>
                  <a:pt x="9420458" y="7084801"/>
                  <a:pt x="9183003" y="7108432"/>
                </a:cubicBezTo>
                <a:cubicBezTo>
                  <a:pt x="8945548" y="7132063"/>
                  <a:pt x="8743934" y="7113432"/>
                  <a:pt x="8382712" y="7108432"/>
                </a:cubicBezTo>
                <a:cubicBezTo>
                  <a:pt x="8021490" y="7103432"/>
                  <a:pt x="8058497" y="7104144"/>
                  <a:pt x="7948656" y="7108432"/>
                </a:cubicBezTo>
                <a:cubicBezTo>
                  <a:pt x="7838815" y="7112720"/>
                  <a:pt x="7709500" y="7094267"/>
                  <a:pt x="7514599" y="7108432"/>
                </a:cubicBezTo>
                <a:cubicBezTo>
                  <a:pt x="7319698" y="7122597"/>
                  <a:pt x="6955772" y="7153384"/>
                  <a:pt x="6592230" y="7108432"/>
                </a:cubicBezTo>
                <a:cubicBezTo>
                  <a:pt x="6228688" y="7063480"/>
                  <a:pt x="5969174" y="7102985"/>
                  <a:pt x="5669860" y="7108432"/>
                </a:cubicBezTo>
                <a:cubicBezTo>
                  <a:pt x="5370546" y="7113880"/>
                  <a:pt x="5226653" y="7112607"/>
                  <a:pt x="4991647" y="7108432"/>
                </a:cubicBezTo>
                <a:cubicBezTo>
                  <a:pt x="4756641" y="7104257"/>
                  <a:pt x="4780638" y="7094394"/>
                  <a:pt x="4679669" y="7108432"/>
                </a:cubicBezTo>
                <a:cubicBezTo>
                  <a:pt x="4578700" y="7122470"/>
                  <a:pt x="4431787" y="7098381"/>
                  <a:pt x="4367691" y="7108432"/>
                </a:cubicBezTo>
                <a:cubicBezTo>
                  <a:pt x="4303595" y="7118483"/>
                  <a:pt x="3890528" y="7132334"/>
                  <a:pt x="3445322" y="7108432"/>
                </a:cubicBezTo>
                <a:cubicBezTo>
                  <a:pt x="3000116" y="7084530"/>
                  <a:pt x="3071184" y="7132189"/>
                  <a:pt x="2889187" y="7108432"/>
                </a:cubicBezTo>
                <a:cubicBezTo>
                  <a:pt x="2707191" y="7084675"/>
                  <a:pt x="2291363" y="7093834"/>
                  <a:pt x="1966818" y="7108432"/>
                </a:cubicBezTo>
                <a:cubicBezTo>
                  <a:pt x="1642273" y="7123030"/>
                  <a:pt x="1593566" y="7138593"/>
                  <a:pt x="1288605" y="7108432"/>
                </a:cubicBezTo>
                <a:cubicBezTo>
                  <a:pt x="983644" y="7078271"/>
                  <a:pt x="1055553" y="7122218"/>
                  <a:pt x="976627" y="7108432"/>
                </a:cubicBezTo>
                <a:cubicBezTo>
                  <a:pt x="897701" y="7094646"/>
                  <a:pt x="382341" y="7133148"/>
                  <a:pt x="0" y="7108432"/>
                </a:cubicBezTo>
                <a:cubicBezTo>
                  <a:pt x="-21451" y="6874111"/>
                  <a:pt x="19586" y="6741995"/>
                  <a:pt x="0" y="6533295"/>
                </a:cubicBezTo>
                <a:cubicBezTo>
                  <a:pt x="-19586" y="6324595"/>
                  <a:pt x="-9226" y="6232838"/>
                  <a:pt x="0" y="6100327"/>
                </a:cubicBezTo>
                <a:cubicBezTo>
                  <a:pt x="9226" y="5967816"/>
                  <a:pt x="16321" y="5786023"/>
                  <a:pt x="0" y="5667359"/>
                </a:cubicBezTo>
                <a:cubicBezTo>
                  <a:pt x="-16321" y="5548695"/>
                  <a:pt x="-11976" y="5309520"/>
                  <a:pt x="0" y="5092222"/>
                </a:cubicBezTo>
                <a:cubicBezTo>
                  <a:pt x="11976" y="4874924"/>
                  <a:pt x="-3485" y="4843849"/>
                  <a:pt x="0" y="4659254"/>
                </a:cubicBezTo>
                <a:cubicBezTo>
                  <a:pt x="3485" y="4474659"/>
                  <a:pt x="11108" y="4186212"/>
                  <a:pt x="0" y="3870864"/>
                </a:cubicBezTo>
                <a:cubicBezTo>
                  <a:pt x="-11108" y="3555516"/>
                  <a:pt x="-17800" y="3561141"/>
                  <a:pt x="0" y="3437896"/>
                </a:cubicBezTo>
                <a:cubicBezTo>
                  <a:pt x="17800" y="3314651"/>
                  <a:pt x="24409" y="3105069"/>
                  <a:pt x="0" y="2791675"/>
                </a:cubicBezTo>
                <a:cubicBezTo>
                  <a:pt x="-24409" y="2478281"/>
                  <a:pt x="32682" y="2302274"/>
                  <a:pt x="0" y="2003285"/>
                </a:cubicBezTo>
                <a:cubicBezTo>
                  <a:pt x="-32682" y="1704296"/>
                  <a:pt x="-24936" y="1418204"/>
                  <a:pt x="0" y="1214896"/>
                </a:cubicBezTo>
                <a:cubicBezTo>
                  <a:pt x="24936" y="1011588"/>
                  <a:pt x="53454" y="350607"/>
                  <a:pt x="0" y="0"/>
                </a:cubicBezTo>
                <a:close/>
              </a:path>
              <a:path w="12207833" h="7108432" stroke="0" extrusionOk="0">
                <a:moveTo>
                  <a:pt x="0" y="0"/>
                </a:moveTo>
                <a:cubicBezTo>
                  <a:pt x="219135" y="22802"/>
                  <a:pt x="428371" y="11535"/>
                  <a:pt x="556135" y="0"/>
                </a:cubicBezTo>
                <a:cubicBezTo>
                  <a:pt x="683899" y="-11535"/>
                  <a:pt x="740781" y="5578"/>
                  <a:pt x="868113" y="0"/>
                </a:cubicBezTo>
                <a:cubicBezTo>
                  <a:pt x="995445" y="-5578"/>
                  <a:pt x="1552285" y="42961"/>
                  <a:pt x="1790482" y="0"/>
                </a:cubicBezTo>
                <a:cubicBezTo>
                  <a:pt x="2028679" y="-42961"/>
                  <a:pt x="2080443" y="-15786"/>
                  <a:pt x="2346617" y="0"/>
                </a:cubicBezTo>
                <a:cubicBezTo>
                  <a:pt x="2612791" y="15786"/>
                  <a:pt x="2767219" y="-11777"/>
                  <a:pt x="2902751" y="0"/>
                </a:cubicBezTo>
                <a:cubicBezTo>
                  <a:pt x="3038283" y="11777"/>
                  <a:pt x="3621656" y="-1071"/>
                  <a:pt x="3825121" y="0"/>
                </a:cubicBezTo>
                <a:cubicBezTo>
                  <a:pt x="4028586" y="1071"/>
                  <a:pt x="4106479" y="14062"/>
                  <a:pt x="4259177" y="0"/>
                </a:cubicBezTo>
                <a:cubicBezTo>
                  <a:pt x="4411875" y="-14062"/>
                  <a:pt x="4734915" y="-31636"/>
                  <a:pt x="5181547" y="0"/>
                </a:cubicBezTo>
                <a:cubicBezTo>
                  <a:pt x="5628179" y="31636"/>
                  <a:pt x="5700855" y="-34475"/>
                  <a:pt x="6103916" y="0"/>
                </a:cubicBezTo>
                <a:cubicBezTo>
                  <a:pt x="6506977" y="34475"/>
                  <a:pt x="6627219" y="-33061"/>
                  <a:pt x="6782129" y="0"/>
                </a:cubicBezTo>
                <a:cubicBezTo>
                  <a:pt x="6937039" y="33061"/>
                  <a:pt x="7447045" y="-3129"/>
                  <a:pt x="7704499" y="0"/>
                </a:cubicBezTo>
                <a:cubicBezTo>
                  <a:pt x="7961953" y="3129"/>
                  <a:pt x="8035556" y="10325"/>
                  <a:pt x="8260634" y="0"/>
                </a:cubicBezTo>
                <a:cubicBezTo>
                  <a:pt x="8485712" y="-10325"/>
                  <a:pt x="8582875" y="26262"/>
                  <a:pt x="8816768" y="0"/>
                </a:cubicBezTo>
                <a:cubicBezTo>
                  <a:pt x="9050661" y="-26262"/>
                  <a:pt x="9249450" y="22228"/>
                  <a:pt x="9617060" y="0"/>
                </a:cubicBezTo>
                <a:cubicBezTo>
                  <a:pt x="9984670" y="-22228"/>
                  <a:pt x="9958510" y="994"/>
                  <a:pt x="10173194" y="0"/>
                </a:cubicBezTo>
                <a:cubicBezTo>
                  <a:pt x="10387878" y="-994"/>
                  <a:pt x="10850254" y="-29136"/>
                  <a:pt x="11095564" y="0"/>
                </a:cubicBezTo>
                <a:cubicBezTo>
                  <a:pt x="11340874" y="29136"/>
                  <a:pt x="11742238" y="-23492"/>
                  <a:pt x="12207833" y="0"/>
                </a:cubicBezTo>
                <a:cubicBezTo>
                  <a:pt x="12210937" y="224413"/>
                  <a:pt x="12227641" y="354575"/>
                  <a:pt x="12207833" y="646221"/>
                </a:cubicBezTo>
                <a:cubicBezTo>
                  <a:pt x="12188025" y="937867"/>
                  <a:pt x="12218747" y="1047370"/>
                  <a:pt x="12207833" y="1363527"/>
                </a:cubicBezTo>
                <a:cubicBezTo>
                  <a:pt x="12196919" y="1679684"/>
                  <a:pt x="12208610" y="1619524"/>
                  <a:pt x="12207833" y="1796495"/>
                </a:cubicBezTo>
                <a:cubicBezTo>
                  <a:pt x="12207056" y="1973466"/>
                  <a:pt x="12183841" y="2110041"/>
                  <a:pt x="12207833" y="2300547"/>
                </a:cubicBezTo>
                <a:cubicBezTo>
                  <a:pt x="12231825" y="2491053"/>
                  <a:pt x="12176077" y="2661270"/>
                  <a:pt x="12207833" y="3017852"/>
                </a:cubicBezTo>
                <a:cubicBezTo>
                  <a:pt x="12239589" y="3374434"/>
                  <a:pt x="12202077" y="3437563"/>
                  <a:pt x="12207833" y="3592989"/>
                </a:cubicBezTo>
                <a:cubicBezTo>
                  <a:pt x="12213589" y="3748415"/>
                  <a:pt x="12218928" y="3941715"/>
                  <a:pt x="12207833" y="4097042"/>
                </a:cubicBezTo>
                <a:cubicBezTo>
                  <a:pt x="12196738" y="4252369"/>
                  <a:pt x="12238095" y="4551564"/>
                  <a:pt x="12207833" y="4814347"/>
                </a:cubicBezTo>
                <a:cubicBezTo>
                  <a:pt x="12177571" y="5077131"/>
                  <a:pt x="12176333" y="5221785"/>
                  <a:pt x="12207833" y="5460568"/>
                </a:cubicBezTo>
                <a:cubicBezTo>
                  <a:pt x="12239333" y="5699351"/>
                  <a:pt x="12177314" y="5802060"/>
                  <a:pt x="12207833" y="6106789"/>
                </a:cubicBezTo>
                <a:cubicBezTo>
                  <a:pt x="12238352" y="6411518"/>
                  <a:pt x="12201336" y="6762155"/>
                  <a:pt x="12207833" y="7108432"/>
                </a:cubicBezTo>
                <a:cubicBezTo>
                  <a:pt x="11893947" y="7106085"/>
                  <a:pt x="11791307" y="7122351"/>
                  <a:pt x="11407542" y="7108432"/>
                </a:cubicBezTo>
                <a:cubicBezTo>
                  <a:pt x="11023777" y="7094513"/>
                  <a:pt x="11178506" y="7089534"/>
                  <a:pt x="10973485" y="7108432"/>
                </a:cubicBezTo>
                <a:cubicBezTo>
                  <a:pt x="10768464" y="7127330"/>
                  <a:pt x="10425093" y="7111682"/>
                  <a:pt x="10173194" y="7108432"/>
                </a:cubicBezTo>
                <a:cubicBezTo>
                  <a:pt x="9921295" y="7105182"/>
                  <a:pt x="9997422" y="7105070"/>
                  <a:pt x="9861216" y="7108432"/>
                </a:cubicBezTo>
                <a:cubicBezTo>
                  <a:pt x="9725010" y="7111794"/>
                  <a:pt x="9431526" y="7094136"/>
                  <a:pt x="9060925" y="7108432"/>
                </a:cubicBezTo>
                <a:cubicBezTo>
                  <a:pt x="8690324" y="7122728"/>
                  <a:pt x="8827983" y="7112047"/>
                  <a:pt x="8626869" y="7108432"/>
                </a:cubicBezTo>
                <a:cubicBezTo>
                  <a:pt x="8425755" y="7104817"/>
                  <a:pt x="8415670" y="7123373"/>
                  <a:pt x="8314891" y="7108432"/>
                </a:cubicBezTo>
                <a:cubicBezTo>
                  <a:pt x="8214112" y="7093491"/>
                  <a:pt x="8014863" y="7091335"/>
                  <a:pt x="7880834" y="7108432"/>
                </a:cubicBezTo>
                <a:cubicBezTo>
                  <a:pt x="7746805" y="7125529"/>
                  <a:pt x="7351234" y="7106999"/>
                  <a:pt x="7080543" y="7108432"/>
                </a:cubicBezTo>
                <a:cubicBezTo>
                  <a:pt x="6809852" y="7109865"/>
                  <a:pt x="6852318" y="7119785"/>
                  <a:pt x="6646487" y="7108432"/>
                </a:cubicBezTo>
                <a:cubicBezTo>
                  <a:pt x="6440656" y="7097079"/>
                  <a:pt x="6429657" y="7099579"/>
                  <a:pt x="6334509" y="7108432"/>
                </a:cubicBezTo>
                <a:cubicBezTo>
                  <a:pt x="6239361" y="7117285"/>
                  <a:pt x="6095188" y="7090666"/>
                  <a:pt x="5900453" y="7108432"/>
                </a:cubicBezTo>
                <a:cubicBezTo>
                  <a:pt x="5705718" y="7126198"/>
                  <a:pt x="5558184" y="7103068"/>
                  <a:pt x="5344318" y="7108432"/>
                </a:cubicBezTo>
                <a:cubicBezTo>
                  <a:pt x="5130452" y="7113796"/>
                  <a:pt x="4984260" y="7123102"/>
                  <a:pt x="4666105" y="7108432"/>
                </a:cubicBezTo>
                <a:cubicBezTo>
                  <a:pt x="4347950" y="7093762"/>
                  <a:pt x="4411713" y="7109679"/>
                  <a:pt x="4232049" y="7108432"/>
                </a:cubicBezTo>
                <a:cubicBezTo>
                  <a:pt x="4052385" y="7107185"/>
                  <a:pt x="3526689" y="7109738"/>
                  <a:pt x="3309679" y="7108432"/>
                </a:cubicBezTo>
                <a:cubicBezTo>
                  <a:pt x="3092669" y="7107127"/>
                  <a:pt x="2790943" y="7137141"/>
                  <a:pt x="2631466" y="7108432"/>
                </a:cubicBezTo>
                <a:cubicBezTo>
                  <a:pt x="2471989" y="7079723"/>
                  <a:pt x="1936851" y="7142993"/>
                  <a:pt x="1709097" y="7108432"/>
                </a:cubicBezTo>
                <a:cubicBezTo>
                  <a:pt x="1481343" y="7073871"/>
                  <a:pt x="1150178" y="7135757"/>
                  <a:pt x="908805" y="7108432"/>
                </a:cubicBezTo>
                <a:cubicBezTo>
                  <a:pt x="667432" y="7081107"/>
                  <a:pt x="406192" y="7092464"/>
                  <a:pt x="0" y="7108432"/>
                </a:cubicBezTo>
                <a:cubicBezTo>
                  <a:pt x="-8333" y="6939428"/>
                  <a:pt x="-10136" y="6726041"/>
                  <a:pt x="0" y="6391127"/>
                </a:cubicBezTo>
                <a:cubicBezTo>
                  <a:pt x="10136" y="6056213"/>
                  <a:pt x="28895" y="5844194"/>
                  <a:pt x="0" y="5673821"/>
                </a:cubicBezTo>
                <a:cubicBezTo>
                  <a:pt x="-28895" y="5503448"/>
                  <a:pt x="-3734" y="5238737"/>
                  <a:pt x="0" y="5027600"/>
                </a:cubicBezTo>
                <a:cubicBezTo>
                  <a:pt x="3734" y="4816463"/>
                  <a:pt x="32653" y="4577470"/>
                  <a:pt x="0" y="4239210"/>
                </a:cubicBezTo>
                <a:cubicBezTo>
                  <a:pt x="-32653" y="3900950"/>
                  <a:pt x="19235" y="3655197"/>
                  <a:pt x="0" y="3450821"/>
                </a:cubicBezTo>
                <a:cubicBezTo>
                  <a:pt x="-19235" y="3246445"/>
                  <a:pt x="32853" y="3041441"/>
                  <a:pt x="0" y="2733515"/>
                </a:cubicBezTo>
                <a:cubicBezTo>
                  <a:pt x="-32853" y="2425589"/>
                  <a:pt x="-14991" y="2345650"/>
                  <a:pt x="0" y="2016210"/>
                </a:cubicBezTo>
                <a:cubicBezTo>
                  <a:pt x="14991" y="1686771"/>
                  <a:pt x="31883" y="1463006"/>
                  <a:pt x="0" y="1298904"/>
                </a:cubicBezTo>
                <a:cubicBezTo>
                  <a:pt x="-31883" y="1134802"/>
                  <a:pt x="-7659" y="1008837"/>
                  <a:pt x="0" y="794852"/>
                </a:cubicBezTo>
                <a:cubicBezTo>
                  <a:pt x="7659" y="580867"/>
                  <a:pt x="-28150" y="297707"/>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8455" y="276100"/>
            <a:ext cx="1867634" cy="6030571"/>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Aft>
                <a:spcPts val="1000"/>
              </a:spcAft>
            </a:pPr>
            <a:r>
              <a:rPr lang="en-US" sz="3600">
                <a:solidFill>
                  <a:schemeClr val="tx1">
                    <a:lumMod val="75000"/>
                    <a:lumOff val="25000"/>
                  </a:schemeClr>
                </a:solidFill>
                <a:latin typeface="Cutive" pitchFamily="2" charset="0"/>
              </a:rPr>
              <a:t>Pack coupons</a:t>
            </a:r>
          </a:p>
          <a:p>
            <a:pPr algn="l">
              <a:lnSpc>
                <a:spcPct val="114000"/>
              </a:lnSpc>
              <a:spcAft>
                <a:spcPts val="1000"/>
              </a:spcAft>
            </a:pPr>
            <a:endParaRPr lang="en-US" sz="2400">
              <a:solidFill>
                <a:schemeClr val="tx1">
                  <a:lumMod val="75000"/>
                  <a:lumOff val="25000"/>
                </a:schemeClr>
              </a:solidFill>
              <a:latin typeface="Cutive" pitchFamily="2" charset="0"/>
            </a:endParaRPr>
          </a:p>
          <a:p>
            <a:pPr algn="l">
              <a:lnSpc>
                <a:spcPct val="114000"/>
              </a:lnSpc>
              <a:spcAft>
                <a:spcPts val="1000"/>
              </a:spcAft>
            </a:pPr>
            <a:endParaRPr lang="en-US" sz="2400">
              <a:solidFill>
                <a:schemeClr val="tx1">
                  <a:lumMod val="75000"/>
                  <a:lumOff val="25000"/>
                </a:schemeClr>
              </a:solidFill>
              <a:latin typeface="Cutive" pitchFamily="2" charset="0"/>
            </a:endParaRPr>
          </a:p>
          <a:p>
            <a:pPr algn="l">
              <a:lnSpc>
                <a:spcPct val="114000"/>
              </a:lnSpc>
              <a:spcAft>
                <a:spcPts val="1000"/>
              </a:spcAft>
            </a:pPr>
            <a:r>
              <a:rPr lang="en-US" sz="4000">
                <a:solidFill>
                  <a:schemeClr val="tx1">
                    <a:lumMod val="75000"/>
                    <a:lumOff val="25000"/>
                  </a:schemeClr>
                </a:solidFill>
                <a:latin typeface="Cutive" pitchFamily="2" charset="0"/>
              </a:rPr>
              <a:t> </a:t>
            </a:r>
          </a:p>
        </p:txBody>
      </p:sp>
      <p:sp>
        <p:nvSpPr>
          <p:cNvPr id="8" name="TextBox 7">
            <a:extLst>
              <a:ext uri="{FF2B5EF4-FFF2-40B4-BE49-F238E27FC236}">
                <a16:creationId xmlns:a16="http://schemas.microsoft.com/office/drawing/2014/main" id="{DBDC9D8D-2806-0C4F-9DD9-C93D4D8C9161}"/>
              </a:ext>
            </a:extLst>
          </p:cNvPr>
          <p:cNvSpPr txBox="1"/>
          <p:nvPr/>
        </p:nvSpPr>
        <p:spPr>
          <a:xfrm>
            <a:off x="7004941" y="3761067"/>
            <a:ext cx="2417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a:t>
            </a:r>
          </a:p>
        </p:txBody>
      </p:sp>
      <p:graphicFrame>
        <p:nvGraphicFramePr>
          <p:cNvPr id="11" name="Diagram 10">
            <a:extLst>
              <a:ext uri="{FF2B5EF4-FFF2-40B4-BE49-F238E27FC236}">
                <a16:creationId xmlns:a16="http://schemas.microsoft.com/office/drawing/2014/main" id="{D5EDC51E-7721-1877-772C-F099215ADC4F}"/>
              </a:ext>
            </a:extLst>
          </p:cNvPr>
          <p:cNvGraphicFramePr/>
          <p:nvPr>
            <p:extLst>
              <p:ext uri="{D42A27DB-BD31-4B8C-83A1-F6EECF244321}">
                <p14:modId xmlns:p14="http://schemas.microsoft.com/office/powerpoint/2010/main" val="3237702277"/>
              </p:ext>
            </p:extLst>
          </p:nvPr>
        </p:nvGraphicFramePr>
        <p:xfrm>
          <a:off x="9215438" y="276100"/>
          <a:ext cx="2860113" cy="168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C1DEF34C-250A-C78B-7718-43606B5237EB}"/>
              </a:ext>
            </a:extLst>
          </p:cNvPr>
          <p:cNvGraphicFramePr/>
          <p:nvPr>
            <p:extLst>
              <p:ext uri="{D42A27DB-BD31-4B8C-83A1-F6EECF244321}">
                <p14:modId xmlns:p14="http://schemas.microsoft.com/office/powerpoint/2010/main" val="521879011"/>
              </p:ext>
            </p:extLst>
          </p:nvPr>
        </p:nvGraphicFramePr>
        <p:xfrm>
          <a:off x="3010641" y="276101"/>
          <a:ext cx="3085359" cy="168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4" name="Picture 13" descr="A stack of books tied with rubber bands&#10;&#10;Description automatically generated">
            <a:extLst>
              <a:ext uri="{FF2B5EF4-FFF2-40B4-BE49-F238E27FC236}">
                <a16:creationId xmlns:a16="http://schemas.microsoft.com/office/drawing/2014/main" id="{65F41AA6-2D6C-25D4-6F2C-BEDBD930045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1506" y="1609419"/>
            <a:ext cx="2821206" cy="3761608"/>
          </a:xfrm>
          <a:prstGeom prst="rect">
            <a:avLst/>
          </a:prstGeom>
        </p:spPr>
      </p:pic>
      <p:pic>
        <p:nvPicPr>
          <p:cNvPr id="16" name="Picture 15">
            <a:extLst>
              <a:ext uri="{FF2B5EF4-FFF2-40B4-BE49-F238E27FC236}">
                <a16:creationId xmlns:a16="http://schemas.microsoft.com/office/drawing/2014/main" id="{1717CABD-B678-EC4C-151B-540448EBF76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028220" y="-850"/>
            <a:ext cx="4485241" cy="3363931"/>
          </a:xfrm>
          <a:prstGeom prst="rect">
            <a:avLst/>
          </a:prstGeom>
        </p:spPr>
      </p:pic>
      <p:pic>
        <p:nvPicPr>
          <p:cNvPr id="20" name="Picture 19" descr="A stack of papers and a box&#10;&#10;Description automatically generated">
            <a:extLst>
              <a:ext uri="{FF2B5EF4-FFF2-40B4-BE49-F238E27FC236}">
                <a16:creationId xmlns:a16="http://schemas.microsoft.com/office/drawing/2014/main" id="{AC9D507A-3A8D-96AB-1BFD-10D6D0AC588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048423" y="2894850"/>
            <a:ext cx="3009794" cy="4013059"/>
          </a:xfrm>
          <a:prstGeom prst="rect">
            <a:avLst/>
          </a:prstGeom>
        </p:spPr>
      </p:pic>
      <p:pic>
        <p:nvPicPr>
          <p:cNvPr id="22" name="Picture 21" descr="A group of brown bags&#10;&#10;Description automatically generated">
            <a:extLst>
              <a:ext uri="{FF2B5EF4-FFF2-40B4-BE49-F238E27FC236}">
                <a16:creationId xmlns:a16="http://schemas.microsoft.com/office/drawing/2014/main" id="{A160A9F8-BFD3-2B75-9961-9AA7064B826F}"/>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733442" y="204029"/>
            <a:ext cx="3305175" cy="4406900"/>
          </a:xfrm>
          <a:prstGeom prst="rect">
            <a:avLst/>
          </a:prstGeom>
        </p:spPr>
      </p:pic>
      <p:pic>
        <p:nvPicPr>
          <p:cNvPr id="18" name="Picture 17" descr="A stack of boxes with labels on it&#10;&#10;Description automatically generated">
            <a:extLst>
              <a:ext uri="{FF2B5EF4-FFF2-40B4-BE49-F238E27FC236}">
                <a16:creationId xmlns:a16="http://schemas.microsoft.com/office/drawing/2014/main" id="{298408FA-427D-092F-17FA-C8F6E4B0E78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019128" y="4026700"/>
            <a:ext cx="4211960" cy="3158970"/>
          </a:xfrm>
          <a:prstGeom prst="rect">
            <a:avLst/>
          </a:prstGeom>
        </p:spPr>
      </p:pic>
      <p:sp>
        <p:nvSpPr>
          <p:cNvPr id="2" name="TextBox 1">
            <a:extLst>
              <a:ext uri="{FF2B5EF4-FFF2-40B4-BE49-F238E27FC236}">
                <a16:creationId xmlns:a16="http://schemas.microsoft.com/office/drawing/2014/main" id="{7E290AD3-47ED-5D16-516D-D898225C6D0B}"/>
              </a:ext>
            </a:extLst>
          </p:cNvPr>
          <p:cNvSpPr txBox="1"/>
          <p:nvPr/>
        </p:nvSpPr>
        <p:spPr>
          <a:xfrm rot="-2040000">
            <a:off x="104586" y="5266170"/>
            <a:ext cx="2823420" cy="1569660"/>
          </a:xfrm>
          <a:prstGeom prst="rect">
            <a:avLst/>
          </a:prstGeom>
          <a:solidFill>
            <a:schemeClr val="accent2">
              <a:lumMod val="60000"/>
              <a:lumOff val="40000"/>
            </a:schemeClr>
          </a:solidFill>
        </p:spPr>
        <p:txBody>
          <a:bodyPr wrap="square" rtlCol="0">
            <a:spAutoFit/>
          </a:bodyPr>
          <a:lstStyle/>
          <a:p>
            <a:r>
              <a:rPr lang="en-US" sz="4800" b="1"/>
              <a:t>FARMERS MARKET</a:t>
            </a:r>
          </a:p>
        </p:txBody>
      </p:sp>
    </p:spTree>
    <p:extLst>
      <p:ext uri="{BB962C8B-B14F-4D97-AF65-F5344CB8AC3E}">
        <p14:creationId xmlns:p14="http://schemas.microsoft.com/office/powerpoint/2010/main" val="2650750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15834" y="-850"/>
            <a:ext cx="12207833" cy="6858850"/>
          </a:xfrm>
          <a:custGeom>
            <a:avLst/>
            <a:gdLst>
              <a:gd name="connsiteX0" fmla="*/ 0 w 12207833"/>
              <a:gd name="connsiteY0" fmla="*/ 0 h 6858850"/>
              <a:gd name="connsiteX1" fmla="*/ 434056 w 12207833"/>
              <a:gd name="connsiteY1" fmla="*/ 0 h 6858850"/>
              <a:gd name="connsiteX2" fmla="*/ 1112269 w 12207833"/>
              <a:gd name="connsiteY2" fmla="*/ 0 h 6858850"/>
              <a:gd name="connsiteX3" fmla="*/ 1790482 w 12207833"/>
              <a:gd name="connsiteY3" fmla="*/ 0 h 6858850"/>
              <a:gd name="connsiteX4" fmla="*/ 2102460 w 12207833"/>
              <a:gd name="connsiteY4" fmla="*/ 0 h 6858850"/>
              <a:gd name="connsiteX5" fmla="*/ 2902751 w 12207833"/>
              <a:gd name="connsiteY5" fmla="*/ 0 h 6858850"/>
              <a:gd name="connsiteX6" fmla="*/ 3214729 w 12207833"/>
              <a:gd name="connsiteY6" fmla="*/ 0 h 6858850"/>
              <a:gd name="connsiteX7" fmla="*/ 3892942 w 12207833"/>
              <a:gd name="connsiteY7" fmla="*/ 0 h 6858850"/>
              <a:gd name="connsiteX8" fmla="*/ 4815312 w 12207833"/>
              <a:gd name="connsiteY8" fmla="*/ 0 h 6858850"/>
              <a:gd name="connsiteX9" fmla="*/ 5737682 w 12207833"/>
              <a:gd name="connsiteY9" fmla="*/ 0 h 6858850"/>
              <a:gd name="connsiteX10" fmla="*/ 6537973 w 12207833"/>
              <a:gd name="connsiteY10" fmla="*/ 0 h 6858850"/>
              <a:gd name="connsiteX11" fmla="*/ 7094107 w 12207833"/>
              <a:gd name="connsiteY11" fmla="*/ 0 h 6858850"/>
              <a:gd name="connsiteX12" fmla="*/ 7406085 w 12207833"/>
              <a:gd name="connsiteY12" fmla="*/ 0 h 6858850"/>
              <a:gd name="connsiteX13" fmla="*/ 7962220 w 12207833"/>
              <a:gd name="connsiteY13" fmla="*/ 0 h 6858850"/>
              <a:gd name="connsiteX14" fmla="*/ 8762511 w 12207833"/>
              <a:gd name="connsiteY14" fmla="*/ 0 h 6858850"/>
              <a:gd name="connsiteX15" fmla="*/ 9684881 w 12207833"/>
              <a:gd name="connsiteY15" fmla="*/ 0 h 6858850"/>
              <a:gd name="connsiteX16" fmla="*/ 9996859 w 12207833"/>
              <a:gd name="connsiteY16" fmla="*/ 0 h 6858850"/>
              <a:gd name="connsiteX17" fmla="*/ 10308837 w 12207833"/>
              <a:gd name="connsiteY17" fmla="*/ 0 h 6858850"/>
              <a:gd name="connsiteX18" fmla="*/ 11231206 w 12207833"/>
              <a:gd name="connsiteY18" fmla="*/ 0 h 6858850"/>
              <a:gd name="connsiteX19" fmla="*/ 11543184 w 12207833"/>
              <a:gd name="connsiteY19" fmla="*/ 0 h 6858850"/>
              <a:gd name="connsiteX20" fmla="*/ 12207833 w 12207833"/>
              <a:gd name="connsiteY20" fmla="*/ 0 h 6858850"/>
              <a:gd name="connsiteX21" fmla="*/ 12207833 w 12207833"/>
              <a:gd name="connsiteY21" fmla="*/ 548708 h 6858850"/>
              <a:gd name="connsiteX22" fmla="*/ 12207833 w 12207833"/>
              <a:gd name="connsiteY22" fmla="*/ 1028828 h 6858850"/>
              <a:gd name="connsiteX23" fmla="*/ 12207833 w 12207833"/>
              <a:gd name="connsiteY23" fmla="*/ 1851890 h 6858850"/>
              <a:gd name="connsiteX24" fmla="*/ 12207833 w 12207833"/>
              <a:gd name="connsiteY24" fmla="*/ 2674952 h 6858850"/>
              <a:gd name="connsiteX25" fmla="*/ 12207833 w 12207833"/>
              <a:gd name="connsiteY25" fmla="*/ 3155071 h 6858850"/>
              <a:gd name="connsiteX26" fmla="*/ 12207833 w 12207833"/>
              <a:gd name="connsiteY26" fmla="*/ 3840956 h 6858850"/>
              <a:gd name="connsiteX27" fmla="*/ 12207833 w 12207833"/>
              <a:gd name="connsiteY27" fmla="*/ 4458253 h 6858850"/>
              <a:gd name="connsiteX28" fmla="*/ 12207833 w 12207833"/>
              <a:gd name="connsiteY28" fmla="*/ 5075549 h 6858850"/>
              <a:gd name="connsiteX29" fmla="*/ 12207833 w 12207833"/>
              <a:gd name="connsiteY29" fmla="*/ 5692846 h 6858850"/>
              <a:gd name="connsiteX30" fmla="*/ 12207833 w 12207833"/>
              <a:gd name="connsiteY30" fmla="*/ 6172965 h 6858850"/>
              <a:gd name="connsiteX31" fmla="*/ 12207833 w 12207833"/>
              <a:gd name="connsiteY31" fmla="*/ 6858850 h 6858850"/>
              <a:gd name="connsiteX32" fmla="*/ 11285463 w 12207833"/>
              <a:gd name="connsiteY32" fmla="*/ 6858850 h 6858850"/>
              <a:gd name="connsiteX33" fmla="*/ 10607250 w 12207833"/>
              <a:gd name="connsiteY33" fmla="*/ 6858850 h 6858850"/>
              <a:gd name="connsiteX34" fmla="*/ 9684881 w 12207833"/>
              <a:gd name="connsiteY34" fmla="*/ 6858850 h 6858850"/>
              <a:gd name="connsiteX35" fmla="*/ 8762511 w 12207833"/>
              <a:gd name="connsiteY35" fmla="*/ 6858850 h 6858850"/>
              <a:gd name="connsiteX36" fmla="*/ 8328455 w 12207833"/>
              <a:gd name="connsiteY36" fmla="*/ 6858850 h 6858850"/>
              <a:gd name="connsiteX37" fmla="*/ 7772320 w 12207833"/>
              <a:gd name="connsiteY37" fmla="*/ 6858850 h 6858850"/>
              <a:gd name="connsiteX38" fmla="*/ 7094107 w 12207833"/>
              <a:gd name="connsiteY38" fmla="*/ 6858850 h 6858850"/>
              <a:gd name="connsiteX39" fmla="*/ 6415894 w 12207833"/>
              <a:gd name="connsiteY39" fmla="*/ 6858850 h 6858850"/>
              <a:gd name="connsiteX40" fmla="*/ 5615603 w 12207833"/>
              <a:gd name="connsiteY40" fmla="*/ 6858850 h 6858850"/>
              <a:gd name="connsiteX41" fmla="*/ 5181547 w 12207833"/>
              <a:gd name="connsiteY41" fmla="*/ 6858850 h 6858850"/>
              <a:gd name="connsiteX42" fmla="*/ 4747491 w 12207833"/>
              <a:gd name="connsiteY42" fmla="*/ 6858850 h 6858850"/>
              <a:gd name="connsiteX43" fmla="*/ 3825121 w 12207833"/>
              <a:gd name="connsiteY43" fmla="*/ 6858850 h 6858850"/>
              <a:gd name="connsiteX44" fmla="*/ 2902751 w 12207833"/>
              <a:gd name="connsiteY44" fmla="*/ 6858850 h 6858850"/>
              <a:gd name="connsiteX45" fmla="*/ 2224538 w 12207833"/>
              <a:gd name="connsiteY45" fmla="*/ 6858850 h 6858850"/>
              <a:gd name="connsiteX46" fmla="*/ 1912561 w 12207833"/>
              <a:gd name="connsiteY46" fmla="*/ 6858850 h 6858850"/>
              <a:gd name="connsiteX47" fmla="*/ 1600583 w 12207833"/>
              <a:gd name="connsiteY47" fmla="*/ 6858850 h 6858850"/>
              <a:gd name="connsiteX48" fmla="*/ 678213 w 12207833"/>
              <a:gd name="connsiteY48" fmla="*/ 6858850 h 6858850"/>
              <a:gd name="connsiteX49" fmla="*/ 0 w 12207833"/>
              <a:gd name="connsiteY49" fmla="*/ 6858850 h 6858850"/>
              <a:gd name="connsiteX50" fmla="*/ 0 w 12207833"/>
              <a:gd name="connsiteY50" fmla="*/ 6035788 h 6858850"/>
              <a:gd name="connsiteX51" fmla="*/ 0 w 12207833"/>
              <a:gd name="connsiteY51" fmla="*/ 5418492 h 6858850"/>
              <a:gd name="connsiteX52" fmla="*/ 0 w 12207833"/>
              <a:gd name="connsiteY52" fmla="*/ 4938372 h 6858850"/>
              <a:gd name="connsiteX53" fmla="*/ 0 w 12207833"/>
              <a:gd name="connsiteY53" fmla="*/ 4458252 h 6858850"/>
              <a:gd name="connsiteX54" fmla="*/ 0 w 12207833"/>
              <a:gd name="connsiteY54" fmla="*/ 3978133 h 6858850"/>
              <a:gd name="connsiteX55" fmla="*/ 0 w 12207833"/>
              <a:gd name="connsiteY55" fmla="*/ 3498014 h 6858850"/>
              <a:gd name="connsiteX56" fmla="*/ 0 w 12207833"/>
              <a:gd name="connsiteY56" fmla="*/ 3017894 h 6858850"/>
              <a:gd name="connsiteX57" fmla="*/ 0 w 12207833"/>
              <a:gd name="connsiteY57" fmla="*/ 2400598 h 6858850"/>
              <a:gd name="connsiteX58" fmla="*/ 0 w 12207833"/>
              <a:gd name="connsiteY58" fmla="*/ 1920478 h 6858850"/>
              <a:gd name="connsiteX59" fmla="*/ 0 w 12207833"/>
              <a:gd name="connsiteY59" fmla="*/ 1097416 h 6858850"/>
              <a:gd name="connsiteX60" fmla="*/ 0 w 12207833"/>
              <a:gd name="connsiteY60" fmla="*/ 617297 h 6858850"/>
              <a:gd name="connsiteX61" fmla="*/ 0 w 12207833"/>
              <a:gd name="connsiteY61" fmla="*/ 0 h 68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2207833" h="6858850" fill="none" extrusionOk="0">
                <a:moveTo>
                  <a:pt x="0" y="0"/>
                </a:moveTo>
                <a:cubicBezTo>
                  <a:pt x="139218" y="-15549"/>
                  <a:pt x="286342" y="19830"/>
                  <a:pt x="434056" y="0"/>
                </a:cubicBezTo>
                <a:cubicBezTo>
                  <a:pt x="581770" y="-19830"/>
                  <a:pt x="852737" y="-31659"/>
                  <a:pt x="1112269" y="0"/>
                </a:cubicBezTo>
                <a:cubicBezTo>
                  <a:pt x="1371801" y="31659"/>
                  <a:pt x="1553446" y="-26080"/>
                  <a:pt x="1790482" y="0"/>
                </a:cubicBezTo>
                <a:cubicBezTo>
                  <a:pt x="2027518" y="26080"/>
                  <a:pt x="1995118" y="12888"/>
                  <a:pt x="2102460" y="0"/>
                </a:cubicBezTo>
                <a:cubicBezTo>
                  <a:pt x="2209802" y="-12888"/>
                  <a:pt x="2523201" y="-22328"/>
                  <a:pt x="2902751" y="0"/>
                </a:cubicBezTo>
                <a:cubicBezTo>
                  <a:pt x="3282301" y="22328"/>
                  <a:pt x="3080130" y="15207"/>
                  <a:pt x="3214729" y="0"/>
                </a:cubicBezTo>
                <a:cubicBezTo>
                  <a:pt x="3349328" y="-15207"/>
                  <a:pt x="3694018" y="9174"/>
                  <a:pt x="3892942" y="0"/>
                </a:cubicBezTo>
                <a:cubicBezTo>
                  <a:pt x="4091866" y="-9174"/>
                  <a:pt x="4542479" y="-16714"/>
                  <a:pt x="4815312" y="0"/>
                </a:cubicBezTo>
                <a:cubicBezTo>
                  <a:pt x="5088145" y="16714"/>
                  <a:pt x="5544559" y="41867"/>
                  <a:pt x="5737682" y="0"/>
                </a:cubicBezTo>
                <a:cubicBezTo>
                  <a:pt x="5930805" y="-41867"/>
                  <a:pt x="6307910" y="-27909"/>
                  <a:pt x="6537973" y="0"/>
                </a:cubicBezTo>
                <a:cubicBezTo>
                  <a:pt x="6768036" y="27909"/>
                  <a:pt x="6947593" y="15956"/>
                  <a:pt x="7094107" y="0"/>
                </a:cubicBezTo>
                <a:cubicBezTo>
                  <a:pt x="7240621" y="-15956"/>
                  <a:pt x="7283981" y="1241"/>
                  <a:pt x="7406085" y="0"/>
                </a:cubicBezTo>
                <a:cubicBezTo>
                  <a:pt x="7528189" y="-1241"/>
                  <a:pt x="7800296" y="-14526"/>
                  <a:pt x="7962220" y="0"/>
                </a:cubicBezTo>
                <a:cubicBezTo>
                  <a:pt x="8124144" y="14526"/>
                  <a:pt x="8473182" y="-12982"/>
                  <a:pt x="8762511" y="0"/>
                </a:cubicBezTo>
                <a:cubicBezTo>
                  <a:pt x="9051840" y="12982"/>
                  <a:pt x="9318047" y="8864"/>
                  <a:pt x="9684881" y="0"/>
                </a:cubicBezTo>
                <a:cubicBezTo>
                  <a:pt x="10051715" y="-8864"/>
                  <a:pt x="9891986" y="14925"/>
                  <a:pt x="9996859" y="0"/>
                </a:cubicBezTo>
                <a:cubicBezTo>
                  <a:pt x="10101732" y="-14925"/>
                  <a:pt x="10226587" y="9101"/>
                  <a:pt x="10308837" y="0"/>
                </a:cubicBezTo>
                <a:cubicBezTo>
                  <a:pt x="10391087" y="-9101"/>
                  <a:pt x="11012727" y="-16560"/>
                  <a:pt x="11231206" y="0"/>
                </a:cubicBezTo>
                <a:cubicBezTo>
                  <a:pt x="11449685" y="16560"/>
                  <a:pt x="11451420" y="11963"/>
                  <a:pt x="11543184" y="0"/>
                </a:cubicBezTo>
                <a:cubicBezTo>
                  <a:pt x="11634948" y="-11963"/>
                  <a:pt x="12030126" y="12610"/>
                  <a:pt x="12207833" y="0"/>
                </a:cubicBezTo>
                <a:cubicBezTo>
                  <a:pt x="12188954" y="163685"/>
                  <a:pt x="12193929" y="325151"/>
                  <a:pt x="12207833" y="548708"/>
                </a:cubicBezTo>
                <a:cubicBezTo>
                  <a:pt x="12221737" y="772265"/>
                  <a:pt x="12185847" y="836044"/>
                  <a:pt x="12207833" y="1028828"/>
                </a:cubicBezTo>
                <a:cubicBezTo>
                  <a:pt x="12229819" y="1221612"/>
                  <a:pt x="12210349" y="1676642"/>
                  <a:pt x="12207833" y="1851890"/>
                </a:cubicBezTo>
                <a:cubicBezTo>
                  <a:pt x="12205317" y="2027138"/>
                  <a:pt x="12241877" y="2469065"/>
                  <a:pt x="12207833" y="2674952"/>
                </a:cubicBezTo>
                <a:cubicBezTo>
                  <a:pt x="12173789" y="2880839"/>
                  <a:pt x="12207118" y="3006461"/>
                  <a:pt x="12207833" y="3155071"/>
                </a:cubicBezTo>
                <a:cubicBezTo>
                  <a:pt x="12208548" y="3303681"/>
                  <a:pt x="12217846" y="3590588"/>
                  <a:pt x="12207833" y="3840956"/>
                </a:cubicBezTo>
                <a:cubicBezTo>
                  <a:pt x="12197820" y="4091324"/>
                  <a:pt x="12197263" y="4215629"/>
                  <a:pt x="12207833" y="4458253"/>
                </a:cubicBezTo>
                <a:cubicBezTo>
                  <a:pt x="12218403" y="4700877"/>
                  <a:pt x="12191633" y="4946743"/>
                  <a:pt x="12207833" y="5075549"/>
                </a:cubicBezTo>
                <a:cubicBezTo>
                  <a:pt x="12224033" y="5204355"/>
                  <a:pt x="12209274" y="5547288"/>
                  <a:pt x="12207833" y="5692846"/>
                </a:cubicBezTo>
                <a:cubicBezTo>
                  <a:pt x="12206392" y="5838404"/>
                  <a:pt x="12195271" y="5970860"/>
                  <a:pt x="12207833" y="6172965"/>
                </a:cubicBezTo>
                <a:cubicBezTo>
                  <a:pt x="12220395" y="6375070"/>
                  <a:pt x="12214464" y="6620396"/>
                  <a:pt x="12207833" y="6858850"/>
                </a:cubicBezTo>
                <a:cubicBezTo>
                  <a:pt x="11867762" y="6893931"/>
                  <a:pt x="11564442" y="6832257"/>
                  <a:pt x="11285463" y="6858850"/>
                </a:cubicBezTo>
                <a:cubicBezTo>
                  <a:pt x="11006484" y="6885444"/>
                  <a:pt x="10806214" y="6846945"/>
                  <a:pt x="10607250" y="6858850"/>
                </a:cubicBezTo>
                <a:cubicBezTo>
                  <a:pt x="10408286" y="6870755"/>
                  <a:pt x="9882060" y="6882066"/>
                  <a:pt x="9684881" y="6858850"/>
                </a:cubicBezTo>
                <a:cubicBezTo>
                  <a:pt x="9487702" y="6835634"/>
                  <a:pt x="8982088" y="6877145"/>
                  <a:pt x="8762511" y="6858850"/>
                </a:cubicBezTo>
                <a:cubicBezTo>
                  <a:pt x="8542934" y="6840556"/>
                  <a:pt x="8453772" y="6842900"/>
                  <a:pt x="8328455" y="6858850"/>
                </a:cubicBezTo>
                <a:cubicBezTo>
                  <a:pt x="8203138" y="6874800"/>
                  <a:pt x="8003097" y="6870207"/>
                  <a:pt x="7772320" y="6858850"/>
                </a:cubicBezTo>
                <a:cubicBezTo>
                  <a:pt x="7541543" y="6847493"/>
                  <a:pt x="7251932" y="6842799"/>
                  <a:pt x="7094107" y="6858850"/>
                </a:cubicBezTo>
                <a:cubicBezTo>
                  <a:pt x="6936282" y="6874901"/>
                  <a:pt x="6653349" y="6835219"/>
                  <a:pt x="6415894" y="6858850"/>
                </a:cubicBezTo>
                <a:cubicBezTo>
                  <a:pt x="6178439" y="6882481"/>
                  <a:pt x="5976825" y="6863850"/>
                  <a:pt x="5615603" y="6858850"/>
                </a:cubicBezTo>
                <a:cubicBezTo>
                  <a:pt x="5254381" y="6853850"/>
                  <a:pt x="5291388" y="6854562"/>
                  <a:pt x="5181547" y="6858850"/>
                </a:cubicBezTo>
                <a:cubicBezTo>
                  <a:pt x="5071706" y="6863138"/>
                  <a:pt x="4933093" y="6879027"/>
                  <a:pt x="4747491" y="6858850"/>
                </a:cubicBezTo>
                <a:cubicBezTo>
                  <a:pt x="4561889" y="6838673"/>
                  <a:pt x="4189609" y="6904454"/>
                  <a:pt x="3825121" y="6858850"/>
                </a:cubicBezTo>
                <a:cubicBezTo>
                  <a:pt x="3460633" y="6813247"/>
                  <a:pt x="3202065" y="6853403"/>
                  <a:pt x="2902751" y="6858850"/>
                </a:cubicBezTo>
                <a:cubicBezTo>
                  <a:pt x="2603437" y="6864298"/>
                  <a:pt x="2459544" y="6863025"/>
                  <a:pt x="2224538" y="6858850"/>
                </a:cubicBezTo>
                <a:cubicBezTo>
                  <a:pt x="1989532" y="6854675"/>
                  <a:pt x="2009133" y="6862899"/>
                  <a:pt x="1912561" y="6858850"/>
                </a:cubicBezTo>
                <a:cubicBezTo>
                  <a:pt x="1815989" y="6854801"/>
                  <a:pt x="1664679" y="6848799"/>
                  <a:pt x="1600583" y="6858850"/>
                </a:cubicBezTo>
                <a:cubicBezTo>
                  <a:pt x="1536487" y="6868901"/>
                  <a:pt x="1125339" y="6883591"/>
                  <a:pt x="678213" y="6858850"/>
                </a:cubicBezTo>
                <a:cubicBezTo>
                  <a:pt x="231087" y="6834110"/>
                  <a:pt x="256886" y="6885144"/>
                  <a:pt x="0" y="6858850"/>
                </a:cubicBezTo>
                <a:cubicBezTo>
                  <a:pt x="-3230" y="6453998"/>
                  <a:pt x="21635" y="6218438"/>
                  <a:pt x="0" y="6035788"/>
                </a:cubicBezTo>
                <a:cubicBezTo>
                  <a:pt x="-21635" y="5853138"/>
                  <a:pt x="2238" y="5577230"/>
                  <a:pt x="0" y="5418492"/>
                </a:cubicBezTo>
                <a:cubicBezTo>
                  <a:pt x="-2238" y="5259754"/>
                  <a:pt x="-15234" y="5141095"/>
                  <a:pt x="0" y="4938372"/>
                </a:cubicBezTo>
                <a:cubicBezTo>
                  <a:pt x="15234" y="4735649"/>
                  <a:pt x="8375" y="4590193"/>
                  <a:pt x="0" y="4458252"/>
                </a:cubicBezTo>
                <a:cubicBezTo>
                  <a:pt x="-8375" y="4326311"/>
                  <a:pt x="-20526" y="4158636"/>
                  <a:pt x="0" y="3978133"/>
                </a:cubicBezTo>
                <a:cubicBezTo>
                  <a:pt x="20526" y="3797630"/>
                  <a:pt x="5860" y="3736186"/>
                  <a:pt x="0" y="3498014"/>
                </a:cubicBezTo>
                <a:cubicBezTo>
                  <a:pt x="-5860" y="3259842"/>
                  <a:pt x="661" y="3242074"/>
                  <a:pt x="0" y="3017894"/>
                </a:cubicBezTo>
                <a:cubicBezTo>
                  <a:pt x="-661" y="2793714"/>
                  <a:pt x="18352" y="2585161"/>
                  <a:pt x="0" y="2400598"/>
                </a:cubicBezTo>
                <a:cubicBezTo>
                  <a:pt x="-18352" y="2216035"/>
                  <a:pt x="4951" y="2034437"/>
                  <a:pt x="0" y="1920478"/>
                </a:cubicBezTo>
                <a:cubicBezTo>
                  <a:pt x="-4951" y="1806519"/>
                  <a:pt x="22239" y="1326996"/>
                  <a:pt x="0" y="1097416"/>
                </a:cubicBezTo>
                <a:cubicBezTo>
                  <a:pt x="-22239" y="867836"/>
                  <a:pt x="-19577" y="724082"/>
                  <a:pt x="0" y="617297"/>
                </a:cubicBezTo>
                <a:cubicBezTo>
                  <a:pt x="19577" y="510512"/>
                  <a:pt x="29275" y="304029"/>
                  <a:pt x="0" y="0"/>
                </a:cubicBezTo>
                <a:close/>
              </a:path>
              <a:path w="12207833" h="6858850" stroke="0" extrusionOk="0">
                <a:moveTo>
                  <a:pt x="0" y="0"/>
                </a:moveTo>
                <a:cubicBezTo>
                  <a:pt x="219135" y="22802"/>
                  <a:pt x="428371" y="11535"/>
                  <a:pt x="556135" y="0"/>
                </a:cubicBezTo>
                <a:cubicBezTo>
                  <a:pt x="683899" y="-11535"/>
                  <a:pt x="740781" y="5578"/>
                  <a:pt x="868113" y="0"/>
                </a:cubicBezTo>
                <a:cubicBezTo>
                  <a:pt x="995445" y="-5578"/>
                  <a:pt x="1552285" y="42961"/>
                  <a:pt x="1790482" y="0"/>
                </a:cubicBezTo>
                <a:cubicBezTo>
                  <a:pt x="2028679" y="-42961"/>
                  <a:pt x="2080443" y="-15786"/>
                  <a:pt x="2346617" y="0"/>
                </a:cubicBezTo>
                <a:cubicBezTo>
                  <a:pt x="2612791" y="15786"/>
                  <a:pt x="2767219" y="-11777"/>
                  <a:pt x="2902751" y="0"/>
                </a:cubicBezTo>
                <a:cubicBezTo>
                  <a:pt x="3038283" y="11777"/>
                  <a:pt x="3621656" y="-1071"/>
                  <a:pt x="3825121" y="0"/>
                </a:cubicBezTo>
                <a:cubicBezTo>
                  <a:pt x="4028586" y="1071"/>
                  <a:pt x="4106479" y="14062"/>
                  <a:pt x="4259177" y="0"/>
                </a:cubicBezTo>
                <a:cubicBezTo>
                  <a:pt x="4411875" y="-14062"/>
                  <a:pt x="4734915" y="-31636"/>
                  <a:pt x="5181547" y="0"/>
                </a:cubicBezTo>
                <a:cubicBezTo>
                  <a:pt x="5628179" y="31636"/>
                  <a:pt x="5700855" y="-34475"/>
                  <a:pt x="6103916" y="0"/>
                </a:cubicBezTo>
                <a:cubicBezTo>
                  <a:pt x="6506977" y="34475"/>
                  <a:pt x="6627219" y="-33061"/>
                  <a:pt x="6782129" y="0"/>
                </a:cubicBezTo>
                <a:cubicBezTo>
                  <a:pt x="6937039" y="33061"/>
                  <a:pt x="7447045" y="-3129"/>
                  <a:pt x="7704499" y="0"/>
                </a:cubicBezTo>
                <a:cubicBezTo>
                  <a:pt x="7961953" y="3129"/>
                  <a:pt x="8035556" y="10325"/>
                  <a:pt x="8260634" y="0"/>
                </a:cubicBezTo>
                <a:cubicBezTo>
                  <a:pt x="8485712" y="-10325"/>
                  <a:pt x="8582875" y="26262"/>
                  <a:pt x="8816768" y="0"/>
                </a:cubicBezTo>
                <a:cubicBezTo>
                  <a:pt x="9050661" y="-26262"/>
                  <a:pt x="9249450" y="22228"/>
                  <a:pt x="9617060" y="0"/>
                </a:cubicBezTo>
                <a:cubicBezTo>
                  <a:pt x="9984670" y="-22228"/>
                  <a:pt x="9958510" y="994"/>
                  <a:pt x="10173194" y="0"/>
                </a:cubicBezTo>
                <a:cubicBezTo>
                  <a:pt x="10387878" y="-994"/>
                  <a:pt x="10850254" y="-29136"/>
                  <a:pt x="11095564" y="0"/>
                </a:cubicBezTo>
                <a:cubicBezTo>
                  <a:pt x="11340874" y="29136"/>
                  <a:pt x="11742238" y="-23492"/>
                  <a:pt x="12207833" y="0"/>
                </a:cubicBezTo>
                <a:cubicBezTo>
                  <a:pt x="12208281" y="312525"/>
                  <a:pt x="12224785" y="410501"/>
                  <a:pt x="12207833" y="685885"/>
                </a:cubicBezTo>
                <a:cubicBezTo>
                  <a:pt x="12190881" y="961270"/>
                  <a:pt x="12193487" y="1125438"/>
                  <a:pt x="12207833" y="1440359"/>
                </a:cubicBezTo>
                <a:cubicBezTo>
                  <a:pt x="12222179" y="1755280"/>
                  <a:pt x="12208943" y="1705022"/>
                  <a:pt x="12207833" y="1920478"/>
                </a:cubicBezTo>
                <a:cubicBezTo>
                  <a:pt x="12206723" y="2135934"/>
                  <a:pt x="12224511" y="2198072"/>
                  <a:pt x="12207833" y="2469186"/>
                </a:cubicBezTo>
                <a:cubicBezTo>
                  <a:pt x="12191155" y="2740300"/>
                  <a:pt x="12218048" y="2894942"/>
                  <a:pt x="12207833" y="3223660"/>
                </a:cubicBezTo>
                <a:cubicBezTo>
                  <a:pt x="12197618" y="3552378"/>
                  <a:pt x="12205754" y="3655803"/>
                  <a:pt x="12207833" y="3840956"/>
                </a:cubicBezTo>
                <a:cubicBezTo>
                  <a:pt x="12209912" y="4026109"/>
                  <a:pt x="12184509" y="4243072"/>
                  <a:pt x="12207833" y="4389664"/>
                </a:cubicBezTo>
                <a:cubicBezTo>
                  <a:pt x="12231157" y="4536256"/>
                  <a:pt x="12194414" y="4849943"/>
                  <a:pt x="12207833" y="5144138"/>
                </a:cubicBezTo>
                <a:cubicBezTo>
                  <a:pt x="12221252" y="5438333"/>
                  <a:pt x="12221496" y="5546639"/>
                  <a:pt x="12207833" y="5830023"/>
                </a:cubicBezTo>
                <a:cubicBezTo>
                  <a:pt x="12194170" y="6113408"/>
                  <a:pt x="12194733" y="6541662"/>
                  <a:pt x="12207833" y="6858850"/>
                </a:cubicBezTo>
                <a:cubicBezTo>
                  <a:pt x="11935799" y="6841210"/>
                  <a:pt x="11702404" y="6883947"/>
                  <a:pt x="11285463" y="6858850"/>
                </a:cubicBezTo>
                <a:cubicBezTo>
                  <a:pt x="10868522" y="6833754"/>
                  <a:pt x="10868937" y="6872769"/>
                  <a:pt x="10485172" y="6858850"/>
                </a:cubicBezTo>
                <a:cubicBezTo>
                  <a:pt x="10101407" y="6844931"/>
                  <a:pt x="10251131" y="6877488"/>
                  <a:pt x="10051116" y="6858850"/>
                </a:cubicBezTo>
                <a:cubicBezTo>
                  <a:pt x="9851101" y="6840212"/>
                  <a:pt x="9502724" y="6862100"/>
                  <a:pt x="9250825" y="6858850"/>
                </a:cubicBezTo>
                <a:cubicBezTo>
                  <a:pt x="8998926" y="6855600"/>
                  <a:pt x="9075053" y="6855488"/>
                  <a:pt x="8938847" y="6858850"/>
                </a:cubicBezTo>
                <a:cubicBezTo>
                  <a:pt x="8802641" y="6862212"/>
                  <a:pt x="8510069" y="6847853"/>
                  <a:pt x="8138555" y="6858850"/>
                </a:cubicBezTo>
                <a:cubicBezTo>
                  <a:pt x="7767041" y="6869847"/>
                  <a:pt x="7905613" y="6862465"/>
                  <a:pt x="7704499" y="6858850"/>
                </a:cubicBezTo>
                <a:cubicBezTo>
                  <a:pt x="7503385" y="6855235"/>
                  <a:pt x="7493300" y="6873791"/>
                  <a:pt x="7392521" y="6858850"/>
                </a:cubicBezTo>
                <a:cubicBezTo>
                  <a:pt x="7291742" y="6843909"/>
                  <a:pt x="7083303" y="6879031"/>
                  <a:pt x="6958465" y="6858850"/>
                </a:cubicBezTo>
                <a:cubicBezTo>
                  <a:pt x="6833627" y="6838669"/>
                  <a:pt x="6428865" y="6857417"/>
                  <a:pt x="6158174" y="6858850"/>
                </a:cubicBezTo>
                <a:cubicBezTo>
                  <a:pt x="5887483" y="6860283"/>
                  <a:pt x="5934831" y="6872238"/>
                  <a:pt x="5724117" y="6858850"/>
                </a:cubicBezTo>
                <a:cubicBezTo>
                  <a:pt x="5513403" y="6845462"/>
                  <a:pt x="5507287" y="6849997"/>
                  <a:pt x="5412139" y="6858850"/>
                </a:cubicBezTo>
                <a:cubicBezTo>
                  <a:pt x="5316991" y="6867703"/>
                  <a:pt x="5172818" y="6841084"/>
                  <a:pt x="4978083" y="6858850"/>
                </a:cubicBezTo>
                <a:cubicBezTo>
                  <a:pt x="4783348" y="6876616"/>
                  <a:pt x="4635814" y="6853486"/>
                  <a:pt x="4421948" y="6858850"/>
                </a:cubicBezTo>
                <a:cubicBezTo>
                  <a:pt x="4208082" y="6864214"/>
                  <a:pt x="4061890" y="6873520"/>
                  <a:pt x="3743735" y="6858850"/>
                </a:cubicBezTo>
                <a:cubicBezTo>
                  <a:pt x="3425580" y="6844180"/>
                  <a:pt x="3489343" y="6860097"/>
                  <a:pt x="3309679" y="6858850"/>
                </a:cubicBezTo>
                <a:cubicBezTo>
                  <a:pt x="3130015" y="6857603"/>
                  <a:pt x="2599753" y="6857920"/>
                  <a:pt x="2387310" y="6858850"/>
                </a:cubicBezTo>
                <a:cubicBezTo>
                  <a:pt x="2174867" y="6859780"/>
                  <a:pt x="1868574" y="6887559"/>
                  <a:pt x="1709097" y="6858850"/>
                </a:cubicBezTo>
                <a:cubicBezTo>
                  <a:pt x="1549620" y="6830141"/>
                  <a:pt x="1015004" y="6897040"/>
                  <a:pt x="786727" y="6858850"/>
                </a:cubicBezTo>
                <a:cubicBezTo>
                  <a:pt x="558450" y="6820661"/>
                  <a:pt x="213541" y="6824609"/>
                  <a:pt x="0" y="6858850"/>
                </a:cubicBezTo>
                <a:cubicBezTo>
                  <a:pt x="-18631" y="6618485"/>
                  <a:pt x="-29397" y="6409626"/>
                  <a:pt x="0" y="6241554"/>
                </a:cubicBezTo>
                <a:cubicBezTo>
                  <a:pt x="29397" y="6073482"/>
                  <a:pt x="14919" y="5768360"/>
                  <a:pt x="0" y="5624257"/>
                </a:cubicBezTo>
                <a:cubicBezTo>
                  <a:pt x="-14919" y="5480154"/>
                  <a:pt x="19471" y="5194334"/>
                  <a:pt x="0" y="4869784"/>
                </a:cubicBezTo>
                <a:cubicBezTo>
                  <a:pt x="-19471" y="4545234"/>
                  <a:pt x="1132" y="4437618"/>
                  <a:pt x="0" y="4183899"/>
                </a:cubicBezTo>
                <a:cubicBezTo>
                  <a:pt x="-1132" y="3930181"/>
                  <a:pt x="16003" y="3751620"/>
                  <a:pt x="0" y="3360837"/>
                </a:cubicBezTo>
                <a:cubicBezTo>
                  <a:pt x="-16003" y="2970054"/>
                  <a:pt x="26786" y="2775412"/>
                  <a:pt x="0" y="2537775"/>
                </a:cubicBezTo>
                <a:cubicBezTo>
                  <a:pt x="-26786" y="2300138"/>
                  <a:pt x="-29909" y="2086197"/>
                  <a:pt x="0" y="1783301"/>
                </a:cubicBezTo>
                <a:cubicBezTo>
                  <a:pt x="29909" y="1480405"/>
                  <a:pt x="-9774" y="1356207"/>
                  <a:pt x="0" y="1028828"/>
                </a:cubicBezTo>
                <a:cubicBezTo>
                  <a:pt x="9774" y="701449"/>
                  <a:pt x="40726" y="419276"/>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8455" y="276100"/>
            <a:ext cx="8619700" cy="72402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Aft>
                <a:spcPts val="1000"/>
              </a:spcAft>
            </a:pPr>
            <a:r>
              <a:rPr lang="en-US" sz="3600">
                <a:solidFill>
                  <a:schemeClr val="tx1">
                    <a:lumMod val="75000"/>
                    <a:lumOff val="25000"/>
                  </a:schemeClr>
                </a:solidFill>
                <a:latin typeface="Cutive" pitchFamily="2" charset="0"/>
              </a:rPr>
              <a:t>Prepare to mail</a:t>
            </a:r>
          </a:p>
          <a:p>
            <a:pPr algn="l">
              <a:lnSpc>
                <a:spcPct val="114000"/>
              </a:lnSpc>
              <a:spcAft>
                <a:spcPts val="1000"/>
              </a:spcAft>
            </a:pPr>
            <a:endParaRPr lang="en-US" sz="2400">
              <a:solidFill>
                <a:schemeClr val="tx1">
                  <a:lumMod val="75000"/>
                  <a:lumOff val="25000"/>
                </a:schemeClr>
              </a:solidFill>
              <a:latin typeface="Cutive" pitchFamily="2" charset="0"/>
            </a:endParaRPr>
          </a:p>
          <a:p>
            <a:pPr algn="l">
              <a:lnSpc>
                <a:spcPct val="114000"/>
              </a:lnSpc>
              <a:spcAft>
                <a:spcPts val="1000"/>
              </a:spcAft>
            </a:pPr>
            <a:endParaRPr lang="en-US" sz="2400">
              <a:solidFill>
                <a:schemeClr val="tx1">
                  <a:lumMod val="75000"/>
                  <a:lumOff val="25000"/>
                </a:schemeClr>
              </a:solidFill>
              <a:latin typeface="Cutive" pitchFamily="2" charset="0"/>
            </a:endParaRPr>
          </a:p>
          <a:p>
            <a:pPr algn="l">
              <a:lnSpc>
                <a:spcPct val="114000"/>
              </a:lnSpc>
              <a:spcAft>
                <a:spcPts val="1000"/>
              </a:spcAft>
            </a:pPr>
            <a:r>
              <a:rPr lang="en-US" sz="4000">
                <a:solidFill>
                  <a:schemeClr val="tx1">
                    <a:lumMod val="75000"/>
                    <a:lumOff val="25000"/>
                  </a:schemeClr>
                </a:solidFill>
                <a:latin typeface="Cutive" pitchFamily="2" charset="0"/>
              </a:rPr>
              <a:t> </a:t>
            </a:r>
          </a:p>
        </p:txBody>
      </p:sp>
      <p:pic>
        <p:nvPicPr>
          <p:cNvPr id="4" name="Picture 3" descr="A close-up of a label&#10;&#10;Description automatically generated">
            <a:extLst>
              <a:ext uri="{FF2B5EF4-FFF2-40B4-BE49-F238E27FC236}">
                <a16:creationId xmlns:a16="http://schemas.microsoft.com/office/drawing/2014/main" id="{B2590096-FD63-483D-3C78-011EEEE9EA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99588" y="2066918"/>
            <a:ext cx="3153755" cy="4682263"/>
          </a:xfrm>
          <a:prstGeom prst="rect">
            <a:avLst/>
          </a:prstGeom>
        </p:spPr>
      </p:pic>
      <p:graphicFrame>
        <p:nvGraphicFramePr>
          <p:cNvPr id="11" name="Diagram 10">
            <a:extLst>
              <a:ext uri="{FF2B5EF4-FFF2-40B4-BE49-F238E27FC236}">
                <a16:creationId xmlns:a16="http://schemas.microsoft.com/office/drawing/2014/main" id="{D5EDC51E-7721-1877-772C-F099215ADC4F}"/>
              </a:ext>
            </a:extLst>
          </p:cNvPr>
          <p:cNvGraphicFramePr/>
          <p:nvPr>
            <p:extLst>
              <p:ext uri="{D42A27DB-BD31-4B8C-83A1-F6EECF244321}">
                <p14:modId xmlns:p14="http://schemas.microsoft.com/office/powerpoint/2010/main" val="2263561418"/>
              </p:ext>
            </p:extLst>
          </p:nvPr>
        </p:nvGraphicFramePr>
        <p:xfrm>
          <a:off x="7846408" y="192034"/>
          <a:ext cx="2860113" cy="168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2" name="Diagram 11">
            <a:extLst>
              <a:ext uri="{FF2B5EF4-FFF2-40B4-BE49-F238E27FC236}">
                <a16:creationId xmlns:a16="http://schemas.microsoft.com/office/drawing/2014/main" id="{C1DEF34C-250A-C78B-7718-43606B5237EB}"/>
              </a:ext>
            </a:extLst>
          </p:cNvPr>
          <p:cNvGraphicFramePr/>
          <p:nvPr>
            <p:extLst>
              <p:ext uri="{D42A27DB-BD31-4B8C-83A1-F6EECF244321}">
                <p14:modId xmlns:p14="http://schemas.microsoft.com/office/powerpoint/2010/main" val="4185296502"/>
              </p:ext>
            </p:extLst>
          </p:nvPr>
        </p:nvGraphicFramePr>
        <p:xfrm>
          <a:off x="2369906" y="1225374"/>
          <a:ext cx="3085359" cy="1682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4" name="Picture 23">
            <a:extLst>
              <a:ext uri="{FF2B5EF4-FFF2-40B4-BE49-F238E27FC236}">
                <a16:creationId xmlns:a16="http://schemas.microsoft.com/office/drawing/2014/main" id="{FA17D007-1FC0-895D-B9CF-E21735D44BE9}"/>
              </a:ext>
            </a:extLst>
          </p:cNvPr>
          <p:cNvPicPr>
            <a:picLocks noChangeAspect="1"/>
          </p:cNvPicPr>
          <p:nvPr/>
        </p:nvPicPr>
        <p:blipFill>
          <a:blip r:embed="rId15"/>
          <a:stretch>
            <a:fillRect/>
          </a:stretch>
        </p:blipFill>
        <p:spPr>
          <a:xfrm>
            <a:off x="433231" y="2960557"/>
            <a:ext cx="5666751" cy="3785017"/>
          </a:xfrm>
          <a:prstGeom prst="rect">
            <a:avLst/>
          </a:prstGeom>
        </p:spPr>
      </p:pic>
      <p:pic>
        <p:nvPicPr>
          <p:cNvPr id="2" name="Picture 1">
            <a:extLst>
              <a:ext uri="{FF2B5EF4-FFF2-40B4-BE49-F238E27FC236}">
                <a16:creationId xmlns:a16="http://schemas.microsoft.com/office/drawing/2014/main" id="{5E01B734-F055-EC9E-6C10-E4A0497FDB2D}"/>
              </a:ext>
            </a:extLst>
          </p:cNvPr>
          <p:cNvPicPr>
            <a:picLocks noChangeAspect="1"/>
          </p:cNvPicPr>
          <p:nvPr/>
        </p:nvPicPr>
        <p:blipFill>
          <a:blip r:embed="rId16"/>
          <a:stretch>
            <a:fillRect/>
          </a:stretch>
        </p:blipFill>
        <p:spPr>
          <a:xfrm>
            <a:off x="8252184" y="3067893"/>
            <a:ext cx="2180325" cy="2180325"/>
          </a:xfrm>
          <a:prstGeom prst="rect">
            <a:avLst/>
          </a:prstGeom>
        </p:spPr>
      </p:pic>
      <p:sp>
        <p:nvSpPr>
          <p:cNvPr id="3" name="TextBox 2">
            <a:extLst>
              <a:ext uri="{FF2B5EF4-FFF2-40B4-BE49-F238E27FC236}">
                <a16:creationId xmlns:a16="http://schemas.microsoft.com/office/drawing/2014/main" id="{F605CF7D-075B-189D-94E4-393F1FB66042}"/>
              </a:ext>
            </a:extLst>
          </p:cNvPr>
          <p:cNvSpPr txBox="1"/>
          <p:nvPr/>
        </p:nvSpPr>
        <p:spPr>
          <a:xfrm rot="-2040000">
            <a:off x="4820063" y="639214"/>
            <a:ext cx="2823420" cy="1569660"/>
          </a:xfrm>
          <a:prstGeom prst="rect">
            <a:avLst/>
          </a:prstGeom>
          <a:solidFill>
            <a:schemeClr val="accent2">
              <a:lumMod val="60000"/>
              <a:lumOff val="40000"/>
            </a:schemeClr>
          </a:solidFill>
        </p:spPr>
        <p:txBody>
          <a:bodyPr wrap="square" rtlCol="0">
            <a:spAutoFit/>
          </a:bodyPr>
          <a:lstStyle/>
          <a:p>
            <a:r>
              <a:rPr lang="en-US" sz="4800" b="1"/>
              <a:t>FARMERS MARKET</a:t>
            </a:r>
          </a:p>
        </p:txBody>
      </p:sp>
    </p:spTree>
    <p:extLst>
      <p:ext uri="{BB962C8B-B14F-4D97-AF65-F5344CB8AC3E}">
        <p14:creationId xmlns:p14="http://schemas.microsoft.com/office/powerpoint/2010/main" val="1578908818"/>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B115D-52C5-24C9-241B-D3F3D90793F3}"/>
            </a:ext>
          </a:extLst>
        </p:cNvPr>
        <p:cNvGrpSpPr/>
        <p:nvPr/>
      </p:nvGrpSpPr>
      <p:grpSpPr>
        <a:xfrm>
          <a:off x="0" y="0"/>
          <a:ext cx="0" cy="0"/>
          <a:chOff x="0" y="0"/>
          <a:chExt cx="0" cy="0"/>
        </a:xfrm>
      </p:grpSpPr>
      <p:pic>
        <p:nvPicPr>
          <p:cNvPr id="9" name="Picture 8" descr="A group of squashes and zucchini&#10;&#10;Description automatically generated">
            <a:extLst>
              <a:ext uri="{FF2B5EF4-FFF2-40B4-BE49-F238E27FC236}">
                <a16:creationId xmlns:a16="http://schemas.microsoft.com/office/drawing/2014/main" id="{7DB79942-532F-09AC-7C18-6A19DA9E802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3816"/>
            <a:ext cx="12192000" cy="6854184"/>
          </a:xfrm>
          <a:prstGeom prst="rect">
            <a:avLst/>
          </a:prstGeom>
        </p:spPr>
      </p:pic>
      <p:sp>
        <p:nvSpPr>
          <p:cNvPr id="5" name="Rectangle 4">
            <a:extLst>
              <a:ext uri="{FF2B5EF4-FFF2-40B4-BE49-F238E27FC236}">
                <a16:creationId xmlns:a16="http://schemas.microsoft.com/office/drawing/2014/main" id="{2F59D157-3B4D-8BE0-9793-2EA17CCCCCF1}"/>
              </a:ext>
            </a:extLst>
          </p:cNvPr>
          <p:cNvSpPr/>
          <p:nvPr/>
        </p:nvSpPr>
        <p:spPr>
          <a:xfrm>
            <a:off x="0" y="0"/>
            <a:ext cx="12192000" cy="6854185"/>
          </a:xfrm>
          <a:prstGeom prst="rect">
            <a:avLst/>
          </a:prstGeom>
          <a:solidFill>
            <a:schemeClr val="tx1">
              <a:alpha val="3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FA6F7B6-BA42-3F23-BDF2-D39D46F86A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682" y="5640890"/>
            <a:ext cx="874686" cy="730930"/>
          </a:xfrm>
          <a:prstGeom prst="rect">
            <a:avLst/>
          </a:prstGeom>
        </p:spPr>
      </p:pic>
      <p:sp>
        <p:nvSpPr>
          <p:cNvPr id="4" name="TextBox 3">
            <a:extLst>
              <a:ext uri="{FF2B5EF4-FFF2-40B4-BE49-F238E27FC236}">
                <a16:creationId xmlns:a16="http://schemas.microsoft.com/office/drawing/2014/main" id="{A6012A6F-1E2D-67F8-EF60-03B2C64473CD}"/>
              </a:ext>
            </a:extLst>
          </p:cNvPr>
          <p:cNvSpPr txBox="1"/>
          <p:nvPr/>
        </p:nvSpPr>
        <p:spPr>
          <a:xfrm>
            <a:off x="655419" y="1850095"/>
            <a:ext cx="5103603" cy="1815882"/>
          </a:xfrm>
          <a:prstGeom prst="rect">
            <a:avLst/>
          </a:prstGeom>
          <a:noFill/>
        </p:spPr>
        <p:txBody>
          <a:bodyPr wrap="square">
            <a:spAutoFit/>
          </a:bodyPr>
          <a:lstStyle/>
          <a:p>
            <a:pPr algn="l"/>
            <a:r>
              <a:rPr lang="en-CA" sz="4000" b="1" i="0">
                <a:solidFill>
                  <a:schemeClr val="bg1"/>
                </a:solidFill>
                <a:effectLst/>
                <a:latin typeface="Overpass Black" pitchFamily="2" charset="77"/>
              </a:rPr>
              <a:t>Mission</a:t>
            </a:r>
            <a:endParaRPr lang="en-CA" sz="4000" b="0" i="0">
              <a:solidFill>
                <a:schemeClr val="bg1"/>
              </a:solidFill>
              <a:effectLst/>
              <a:latin typeface="Overpass Medium" pitchFamily="2" charset="77"/>
            </a:endParaRPr>
          </a:p>
          <a:p>
            <a:pPr algn="l"/>
            <a:br>
              <a:rPr lang="en-CA" sz="2400" b="0" i="0">
                <a:solidFill>
                  <a:schemeClr val="bg1"/>
                </a:solidFill>
                <a:effectLst/>
                <a:latin typeface="Overpass Medium" pitchFamily="2" charset="77"/>
              </a:rPr>
            </a:br>
            <a:r>
              <a:rPr lang="en-CA" sz="2400" b="0" i="0">
                <a:solidFill>
                  <a:schemeClr val="bg1"/>
                </a:solidFill>
                <a:effectLst/>
                <a:latin typeface="Overpass Medium" pitchFamily="2" charset="77"/>
              </a:rPr>
              <a:t>Our mission is to support, develop and promote farmers' markets in BC</a:t>
            </a:r>
          </a:p>
        </p:txBody>
      </p:sp>
      <p:sp>
        <p:nvSpPr>
          <p:cNvPr id="3" name="TextBox 2">
            <a:extLst>
              <a:ext uri="{FF2B5EF4-FFF2-40B4-BE49-F238E27FC236}">
                <a16:creationId xmlns:a16="http://schemas.microsoft.com/office/drawing/2014/main" id="{5931028E-AFC5-78E1-32C3-066AE59C7CB6}"/>
              </a:ext>
            </a:extLst>
          </p:cNvPr>
          <p:cNvSpPr txBox="1"/>
          <p:nvPr/>
        </p:nvSpPr>
        <p:spPr>
          <a:xfrm>
            <a:off x="6414441" y="1749753"/>
            <a:ext cx="6611960" cy="3200876"/>
          </a:xfrm>
          <a:prstGeom prst="rect">
            <a:avLst/>
          </a:prstGeom>
          <a:noFill/>
        </p:spPr>
        <p:txBody>
          <a:bodyPr wrap="square">
            <a:spAutoFit/>
          </a:bodyPr>
          <a:lstStyle/>
          <a:p>
            <a:pPr algn="l"/>
            <a:r>
              <a:rPr lang="en-CA" sz="4000" b="1" i="0">
                <a:solidFill>
                  <a:schemeClr val="bg1"/>
                </a:solidFill>
                <a:effectLst/>
                <a:latin typeface="Overpass Black" pitchFamily="2" charset="77"/>
              </a:rPr>
              <a:t>Our Guiding Principles</a:t>
            </a:r>
            <a:endParaRPr lang="en-CA" sz="4000" b="0" i="0">
              <a:solidFill>
                <a:schemeClr val="bg1"/>
              </a:solidFill>
              <a:effectLst/>
              <a:latin typeface="Overpass Medium" pitchFamily="2" charset="77"/>
            </a:endParaRPr>
          </a:p>
          <a:p>
            <a:pPr algn="l"/>
            <a:endParaRPr lang="en-CA" sz="1800">
              <a:solidFill>
                <a:schemeClr val="bg1"/>
              </a:solidFill>
              <a:latin typeface="Overpass Medium" pitchFamily="2" charset="77"/>
            </a:endParaRPr>
          </a:p>
          <a:p>
            <a:pPr algn="l"/>
            <a:r>
              <a:rPr lang="en-CA" sz="2400" b="0" i="0">
                <a:solidFill>
                  <a:schemeClr val="bg1"/>
                </a:solidFill>
                <a:effectLst/>
                <a:latin typeface="Overpass Medium" pitchFamily="2" charset="77"/>
              </a:rPr>
              <a:t>Resiliency</a:t>
            </a:r>
          </a:p>
          <a:p>
            <a:pPr algn="l"/>
            <a:r>
              <a:rPr lang="en-CA" sz="2400" b="0" i="0">
                <a:solidFill>
                  <a:schemeClr val="bg1"/>
                </a:solidFill>
                <a:effectLst/>
                <a:latin typeface="Overpass Medium" pitchFamily="2" charset="77"/>
              </a:rPr>
              <a:t>Connection</a:t>
            </a:r>
          </a:p>
          <a:p>
            <a:pPr algn="l"/>
            <a:r>
              <a:rPr lang="en-CA" sz="2400" b="0" i="0">
                <a:solidFill>
                  <a:schemeClr val="bg1"/>
                </a:solidFill>
                <a:effectLst/>
                <a:latin typeface="Overpass Medium" pitchFamily="2" charset="77"/>
              </a:rPr>
              <a:t>Innovation</a:t>
            </a:r>
          </a:p>
          <a:p>
            <a:pPr algn="l"/>
            <a:r>
              <a:rPr lang="en-CA" sz="2400" b="0" i="0">
                <a:solidFill>
                  <a:schemeClr val="bg1"/>
                </a:solidFill>
                <a:effectLst/>
                <a:latin typeface="Overpass Medium" pitchFamily="2" charset="77"/>
              </a:rPr>
              <a:t>Equity, Social Justice &amp; Decolonization</a:t>
            </a:r>
          </a:p>
          <a:p>
            <a:pPr algn="l"/>
            <a:r>
              <a:rPr lang="en-CA" sz="2400" b="0" i="0">
                <a:solidFill>
                  <a:schemeClr val="bg1"/>
                </a:solidFill>
                <a:effectLst/>
                <a:latin typeface="Overpass Medium" pitchFamily="2" charset="77"/>
              </a:rPr>
              <a:t>Empowerment</a:t>
            </a:r>
          </a:p>
          <a:p>
            <a:pPr algn="l"/>
            <a:r>
              <a:rPr lang="en-CA" sz="2400" b="0" i="0">
                <a:solidFill>
                  <a:schemeClr val="bg1"/>
                </a:solidFill>
                <a:effectLst/>
                <a:latin typeface="Overpass Medium" pitchFamily="2" charset="77"/>
              </a:rPr>
              <a:t>Joy &amp; Celebration</a:t>
            </a:r>
          </a:p>
        </p:txBody>
      </p:sp>
      <p:sp>
        <p:nvSpPr>
          <p:cNvPr id="14" name="TextBox 13">
            <a:extLst>
              <a:ext uri="{FF2B5EF4-FFF2-40B4-BE49-F238E27FC236}">
                <a16:creationId xmlns:a16="http://schemas.microsoft.com/office/drawing/2014/main" id="{DC5CD2A0-3850-BAFA-7530-9C32467D47C4}"/>
              </a:ext>
            </a:extLst>
          </p:cNvPr>
          <p:cNvSpPr txBox="1"/>
          <p:nvPr/>
        </p:nvSpPr>
        <p:spPr>
          <a:xfrm>
            <a:off x="8897815" y="6200677"/>
            <a:ext cx="2856253" cy="230832"/>
          </a:xfrm>
          <a:prstGeom prst="rect">
            <a:avLst/>
          </a:prstGeom>
          <a:noFill/>
        </p:spPr>
        <p:txBody>
          <a:bodyPr wrap="square" rtlCol="0">
            <a:spAutoFit/>
          </a:bodyPr>
          <a:lstStyle/>
          <a:p>
            <a:r>
              <a:rPr lang="en-CA" sz="900">
                <a:solidFill>
                  <a:schemeClr val="bg1"/>
                </a:solidFill>
                <a:effectLst/>
                <a:latin typeface="Overpass Medium" pitchFamily="2" charset="77"/>
              </a:rPr>
              <a:t>Burnaby Artisan Farmers Market &amp; Johann Vincent</a:t>
            </a:r>
          </a:p>
        </p:txBody>
      </p:sp>
    </p:spTree>
    <p:extLst>
      <p:ext uri="{BB962C8B-B14F-4D97-AF65-F5344CB8AC3E}">
        <p14:creationId xmlns:p14="http://schemas.microsoft.com/office/powerpoint/2010/main" val="953022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0" y="-95284"/>
            <a:ext cx="12192000" cy="2139984"/>
          </a:xfrm>
          <a:custGeom>
            <a:avLst/>
            <a:gdLst>
              <a:gd name="connsiteX0" fmla="*/ 0 w 12192000"/>
              <a:gd name="connsiteY0" fmla="*/ 0 h 2139984"/>
              <a:gd name="connsiteX1" fmla="*/ 555413 w 12192000"/>
              <a:gd name="connsiteY1" fmla="*/ 0 h 2139984"/>
              <a:gd name="connsiteX2" fmla="*/ 1232747 w 12192000"/>
              <a:gd name="connsiteY2" fmla="*/ 0 h 2139984"/>
              <a:gd name="connsiteX3" fmla="*/ 2032000 w 12192000"/>
              <a:gd name="connsiteY3" fmla="*/ 0 h 2139984"/>
              <a:gd name="connsiteX4" fmla="*/ 2831253 w 12192000"/>
              <a:gd name="connsiteY4" fmla="*/ 0 h 2139984"/>
              <a:gd name="connsiteX5" fmla="*/ 3630507 w 12192000"/>
              <a:gd name="connsiteY5" fmla="*/ 0 h 2139984"/>
              <a:gd name="connsiteX6" fmla="*/ 4551680 w 12192000"/>
              <a:gd name="connsiteY6" fmla="*/ 0 h 2139984"/>
              <a:gd name="connsiteX7" fmla="*/ 5229013 w 12192000"/>
              <a:gd name="connsiteY7" fmla="*/ 0 h 2139984"/>
              <a:gd name="connsiteX8" fmla="*/ 6028267 w 12192000"/>
              <a:gd name="connsiteY8" fmla="*/ 0 h 2139984"/>
              <a:gd name="connsiteX9" fmla="*/ 6705600 w 12192000"/>
              <a:gd name="connsiteY9" fmla="*/ 0 h 2139984"/>
              <a:gd name="connsiteX10" fmla="*/ 7382933 w 12192000"/>
              <a:gd name="connsiteY10" fmla="*/ 0 h 2139984"/>
              <a:gd name="connsiteX11" fmla="*/ 8060267 w 12192000"/>
              <a:gd name="connsiteY11" fmla="*/ 0 h 2139984"/>
              <a:gd name="connsiteX12" fmla="*/ 8371840 w 12192000"/>
              <a:gd name="connsiteY12" fmla="*/ 0 h 2139984"/>
              <a:gd name="connsiteX13" fmla="*/ 9171093 w 12192000"/>
              <a:gd name="connsiteY13" fmla="*/ 0 h 2139984"/>
              <a:gd name="connsiteX14" fmla="*/ 9482667 w 12192000"/>
              <a:gd name="connsiteY14" fmla="*/ 0 h 2139984"/>
              <a:gd name="connsiteX15" fmla="*/ 10160000 w 12192000"/>
              <a:gd name="connsiteY15" fmla="*/ 0 h 2139984"/>
              <a:gd name="connsiteX16" fmla="*/ 11081173 w 12192000"/>
              <a:gd name="connsiteY16" fmla="*/ 0 h 2139984"/>
              <a:gd name="connsiteX17" fmla="*/ 12192000 w 12192000"/>
              <a:gd name="connsiteY17" fmla="*/ 0 h 2139984"/>
              <a:gd name="connsiteX18" fmla="*/ 12192000 w 12192000"/>
              <a:gd name="connsiteY18" fmla="*/ 556396 h 2139984"/>
              <a:gd name="connsiteX19" fmla="*/ 12192000 w 12192000"/>
              <a:gd name="connsiteY19" fmla="*/ 1048592 h 2139984"/>
              <a:gd name="connsiteX20" fmla="*/ 12192000 w 12192000"/>
              <a:gd name="connsiteY20" fmla="*/ 1540788 h 2139984"/>
              <a:gd name="connsiteX21" fmla="*/ 12192000 w 12192000"/>
              <a:gd name="connsiteY21" fmla="*/ 2139984 h 2139984"/>
              <a:gd name="connsiteX22" fmla="*/ 11514667 w 12192000"/>
              <a:gd name="connsiteY22" fmla="*/ 2139984 h 2139984"/>
              <a:gd name="connsiteX23" fmla="*/ 10593493 w 12192000"/>
              <a:gd name="connsiteY23" fmla="*/ 2139984 h 2139984"/>
              <a:gd name="connsiteX24" fmla="*/ 9916160 w 12192000"/>
              <a:gd name="connsiteY24" fmla="*/ 2139984 h 2139984"/>
              <a:gd name="connsiteX25" fmla="*/ 8994987 w 12192000"/>
              <a:gd name="connsiteY25" fmla="*/ 2139984 h 2139984"/>
              <a:gd name="connsiteX26" fmla="*/ 8317653 w 12192000"/>
              <a:gd name="connsiteY26" fmla="*/ 2139984 h 2139984"/>
              <a:gd name="connsiteX27" fmla="*/ 7518400 w 12192000"/>
              <a:gd name="connsiteY27" fmla="*/ 2139984 h 2139984"/>
              <a:gd name="connsiteX28" fmla="*/ 7206827 w 12192000"/>
              <a:gd name="connsiteY28" fmla="*/ 2139984 h 2139984"/>
              <a:gd name="connsiteX29" fmla="*/ 6285653 w 12192000"/>
              <a:gd name="connsiteY29" fmla="*/ 2139984 h 2139984"/>
              <a:gd name="connsiteX30" fmla="*/ 5730240 w 12192000"/>
              <a:gd name="connsiteY30" fmla="*/ 2139984 h 2139984"/>
              <a:gd name="connsiteX31" fmla="*/ 4930987 w 12192000"/>
              <a:gd name="connsiteY31" fmla="*/ 2139984 h 2139984"/>
              <a:gd name="connsiteX32" fmla="*/ 4619413 w 12192000"/>
              <a:gd name="connsiteY32" fmla="*/ 2139984 h 2139984"/>
              <a:gd name="connsiteX33" fmla="*/ 3698240 w 12192000"/>
              <a:gd name="connsiteY33" fmla="*/ 2139984 h 2139984"/>
              <a:gd name="connsiteX34" fmla="*/ 3142827 w 12192000"/>
              <a:gd name="connsiteY34" fmla="*/ 2139984 h 2139984"/>
              <a:gd name="connsiteX35" fmla="*/ 2465493 w 12192000"/>
              <a:gd name="connsiteY35" fmla="*/ 2139984 h 2139984"/>
              <a:gd name="connsiteX36" fmla="*/ 2032000 w 12192000"/>
              <a:gd name="connsiteY36" fmla="*/ 2139984 h 2139984"/>
              <a:gd name="connsiteX37" fmla="*/ 1232747 w 12192000"/>
              <a:gd name="connsiteY37" fmla="*/ 2139984 h 2139984"/>
              <a:gd name="connsiteX38" fmla="*/ 0 w 12192000"/>
              <a:gd name="connsiteY38" fmla="*/ 2139984 h 2139984"/>
              <a:gd name="connsiteX39" fmla="*/ 0 w 12192000"/>
              <a:gd name="connsiteY39" fmla="*/ 1626388 h 2139984"/>
              <a:gd name="connsiteX40" fmla="*/ 0 w 12192000"/>
              <a:gd name="connsiteY40" fmla="*/ 1155591 h 2139984"/>
              <a:gd name="connsiteX41" fmla="*/ 0 w 12192000"/>
              <a:gd name="connsiteY41" fmla="*/ 599196 h 2139984"/>
              <a:gd name="connsiteX42" fmla="*/ 0 w 12192000"/>
              <a:gd name="connsiteY42" fmla="*/ 0 h 213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2139984" fill="none" extrusionOk="0">
                <a:moveTo>
                  <a:pt x="0" y="0"/>
                </a:moveTo>
                <a:cubicBezTo>
                  <a:pt x="147630" y="-9893"/>
                  <a:pt x="291944" y="16513"/>
                  <a:pt x="555413" y="0"/>
                </a:cubicBezTo>
                <a:cubicBezTo>
                  <a:pt x="818882" y="-16513"/>
                  <a:pt x="990327" y="-19850"/>
                  <a:pt x="1232747" y="0"/>
                </a:cubicBezTo>
                <a:cubicBezTo>
                  <a:pt x="1475167" y="19850"/>
                  <a:pt x="1779141" y="18937"/>
                  <a:pt x="2032000" y="0"/>
                </a:cubicBezTo>
                <a:cubicBezTo>
                  <a:pt x="2284859" y="-18937"/>
                  <a:pt x="2482423" y="18716"/>
                  <a:pt x="2831253" y="0"/>
                </a:cubicBezTo>
                <a:cubicBezTo>
                  <a:pt x="3180083" y="-18716"/>
                  <a:pt x="3279444" y="-19008"/>
                  <a:pt x="3630507" y="0"/>
                </a:cubicBezTo>
                <a:cubicBezTo>
                  <a:pt x="3981570" y="19008"/>
                  <a:pt x="4221773" y="-22406"/>
                  <a:pt x="4551680" y="0"/>
                </a:cubicBezTo>
                <a:cubicBezTo>
                  <a:pt x="4881587" y="22406"/>
                  <a:pt x="4985781" y="-6950"/>
                  <a:pt x="5229013" y="0"/>
                </a:cubicBezTo>
                <a:cubicBezTo>
                  <a:pt x="5472245" y="6950"/>
                  <a:pt x="5794236" y="34729"/>
                  <a:pt x="6028267" y="0"/>
                </a:cubicBezTo>
                <a:cubicBezTo>
                  <a:pt x="6262298" y="-34729"/>
                  <a:pt x="6423853" y="8364"/>
                  <a:pt x="6705600" y="0"/>
                </a:cubicBezTo>
                <a:cubicBezTo>
                  <a:pt x="6987347" y="-8364"/>
                  <a:pt x="7150003" y="-30343"/>
                  <a:pt x="7382933" y="0"/>
                </a:cubicBezTo>
                <a:cubicBezTo>
                  <a:pt x="7615863" y="30343"/>
                  <a:pt x="7722419" y="-31625"/>
                  <a:pt x="8060267" y="0"/>
                </a:cubicBezTo>
                <a:cubicBezTo>
                  <a:pt x="8398115" y="31625"/>
                  <a:pt x="8295903" y="6403"/>
                  <a:pt x="8371840" y="0"/>
                </a:cubicBezTo>
                <a:cubicBezTo>
                  <a:pt x="8447777" y="-6403"/>
                  <a:pt x="8934706" y="6082"/>
                  <a:pt x="9171093" y="0"/>
                </a:cubicBezTo>
                <a:cubicBezTo>
                  <a:pt x="9407480" y="-6082"/>
                  <a:pt x="9414835" y="-13904"/>
                  <a:pt x="9482667" y="0"/>
                </a:cubicBezTo>
                <a:cubicBezTo>
                  <a:pt x="9550499" y="13904"/>
                  <a:pt x="9833449" y="10376"/>
                  <a:pt x="10160000" y="0"/>
                </a:cubicBezTo>
                <a:cubicBezTo>
                  <a:pt x="10486551" y="-10376"/>
                  <a:pt x="10788318" y="41749"/>
                  <a:pt x="11081173" y="0"/>
                </a:cubicBezTo>
                <a:cubicBezTo>
                  <a:pt x="11374028" y="-41749"/>
                  <a:pt x="11881058" y="32511"/>
                  <a:pt x="12192000" y="0"/>
                </a:cubicBezTo>
                <a:cubicBezTo>
                  <a:pt x="12174620" y="152546"/>
                  <a:pt x="12187359" y="366782"/>
                  <a:pt x="12192000" y="556396"/>
                </a:cubicBezTo>
                <a:cubicBezTo>
                  <a:pt x="12196641" y="746010"/>
                  <a:pt x="12209545" y="841219"/>
                  <a:pt x="12192000" y="1048592"/>
                </a:cubicBezTo>
                <a:cubicBezTo>
                  <a:pt x="12174455" y="1255965"/>
                  <a:pt x="12177383" y="1407483"/>
                  <a:pt x="12192000" y="1540788"/>
                </a:cubicBezTo>
                <a:cubicBezTo>
                  <a:pt x="12206617" y="1674093"/>
                  <a:pt x="12218727" y="1967086"/>
                  <a:pt x="12192000" y="2139984"/>
                </a:cubicBezTo>
                <a:cubicBezTo>
                  <a:pt x="11911742" y="2106817"/>
                  <a:pt x="11831515" y="2163398"/>
                  <a:pt x="11514667" y="2139984"/>
                </a:cubicBezTo>
                <a:cubicBezTo>
                  <a:pt x="11197819" y="2116570"/>
                  <a:pt x="11003007" y="2144879"/>
                  <a:pt x="10593493" y="2139984"/>
                </a:cubicBezTo>
                <a:cubicBezTo>
                  <a:pt x="10183979" y="2135089"/>
                  <a:pt x="10203925" y="2138097"/>
                  <a:pt x="9916160" y="2139984"/>
                </a:cubicBezTo>
                <a:cubicBezTo>
                  <a:pt x="9628395" y="2141871"/>
                  <a:pt x="9226770" y="2096088"/>
                  <a:pt x="8994987" y="2139984"/>
                </a:cubicBezTo>
                <a:cubicBezTo>
                  <a:pt x="8763204" y="2183880"/>
                  <a:pt x="8629657" y="2136133"/>
                  <a:pt x="8317653" y="2139984"/>
                </a:cubicBezTo>
                <a:cubicBezTo>
                  <a:pt x="8005649" y="2143835"/>
                  <a:pt x="7811168" y="2168548"/>
                  <a:pt x="7518400" y="2139984"/>
                </a:cubicBezTo>
                <a:cubicBezTo>
                  <a:pt x="7225632" y="2111420"/>
                  <a:pt x="7301934" y="2143991"/>
                  <a:pt x="7206827" y="2139984"/>
                </a:cubicBezTo>
                <a:cubicBezTo>
                  <a:pt x="7111720" y="2135977"/>
                  <a:pt x="6552841" y="2124665"/>
                  <a:pt x="6285653" y="2139984"/>
                </a:cubicBezTo>
                <a:cubicBezTo>
                  <a:pt x="6018465" y="2155303"/>
                  <a:pt x="5883160" y="2148217"/>
                  <a:pt x="5730240" y="2139984"/>
                </a:cubicBezTo>
                <a:cubicBezTo>
                  <a:pt x="5577320" y="2131751"/>
                  <a:pt x="5185093" y="2133131"/>
                  <a:pt x="4930987" y="2139984"/>
                </a:cubicBezTo>
                <a:cubicBezTo>
                  <a:pt x="4676881" y="2146837"/>
                  <a:pt x="4703777" y="2144408"/>
                  <a:pt x="4619413" y="2139984"/>
                </a:cubicBezTo>
                <a:cubicBezTo>
                  <a:pt x="4535049" y="2135560"/>
                  <a:pt x="4131941" y="2112121"/>
                  <a:pt x="3698240" y="2139984"/>
                </a:cubicBezTo>
                <a:cubicBezTo>
                  <a:pt x="3264539" y="2167847"/>
                  <a:pt x="3391155" y="2164023"/>
                  <a:pt x="3142827" y="2139984"/>
                </a:cubicBezTo>
                <a:cubicBezTo>
                  <a:pt x="2894499" y="2115945"/>
                  <a:pt x="2733180" y="2123092"/>
                  <a:pt x="2465493" y="2139984"/>
                </a:cubicBezTo>
                <a:cubicBezTo>
                  <a:pt x="2197806" y="2156876"/>
                  <a:pt x="2143673" y="2125940"/>
                  <a:pt x="2032000" y="2139984"/>
                </a:cubicBezTo>
                <a:cubicBezTo>
                  <a:pt x="1920327" y="2154028"/>
                  <a:pt x="1423046" y="2172742"/>
                  <a:pt x="1232747" y="2139984"/>
                </a:cubicBezTo>
                <a:cubicBezTo>
                  <a:pt x="1042448" y="2107226"/>
                  <a:pt x="515618" y="2171609"/>
                  <a:pt x="0" y="2139984"/>
                </a:cubicBezTo>
                <a:cubicBezTo>
                  <a:pt x="6296" y="2022878"/>
                  <a:pt x="-19101" y="1871512"/>
                  <a:pt x="0" y="1626388"/>
                </a:cubicBezTo>
                <a:cubicBezTo>
                  <a:pt x="19101" y="1381264"/>
                  <a:pt x="-682" y="1322674"/>
                  <a:pt x="0" y="1155591"/>
                </a:cubicBezTo>
                <a:cubicBezTo>
                  <a:pt x="682" y="988508"/>
                  <a:pt x="-12863" y="838641"/>
                  <a:pt x="0" y="599196"/>
                </a:cubicBezTo>
                <a:cubicBezTo>
                  <a:pt x="12863" y="359751"/>
                  <a:pt x="-19073" y="151541"/>
                  <a:pt x="0" y="0"/>
                </a:cubicBezTo>
                <a:close/>
              </a:path>
              <a:path w="12192000" h="2139984"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91964" y="208697"/>
                  <a:pt x="12173328" y="388617"/>
                  <a:pt x="12192000" y="534996"/>
                </a:cubicBezTo>
                <a:cubicBezTo>
                  <a:pt x="12210672" y="681375"/>
                  <a:pt x="12188390" y="873272"/>
                  <a:pt x="12192000" y="1091392"/>
                </a:cubicBezTo>
                <a:cubicBezTo>
                  <a:pt x="12195610" y="1309512"/>
                  <a:pt x="12192486" y="1436410"/>
                  <a:pt x="12192000" y="1562188"/>
                </a:cubicBezTo>
                <a:cubicBezTo>
                  <a:pt x="12191514" y="1687966"/>
                  <a:pt x="12182021" y="2000581"/>
                  <a:pt x="12192000" y="2139984"/>
                </a:cubicBezTo>
                <a:cubicBezTo>
                  <a:pt x="11915499" y="2135696"/>
                  <a:pt x="11674417" y="2174211"/>
                  <a:pt x="11392747" y="2139984"/>
                </a:cubicBezTo>
                <a:cubicBezTo>
                  <a:pt x="11111077" y="2105757"/>
                  <a:pt x="11108667" y="2158801"/>
                  <a:pt x="10959253" y="2139984"/>
                </a:cubicBezTo>
                <a:cubicBezTo>
                  <a:pt x="10809839" y="2121167"/>
                  <a:pt x="10445967" y="2136479"/>
                  <a:pt x="10281920" y="2139984"/>
                </a:cubicBezTo>
                <a:cubicBezTo>
                  <a:pt x="10117873" y="2143489"/>
                  <a:pt x="10107056" y="2139781"/>
                  <a:pt x="9970347" y="2139984"/>
                </a:cubicBezTo>
                <a:cubicBezTo>
                  <a:pt x="9833638" y="2140187"/>
                  <a:pt x="9781777" y="2155427"/>
                  <a:pt x="9658773" y="2139984"/>
                </a:cubicBezTo>
                <a:cubicBezTo>
                  <a:pt x="9535769" y="2124541"/>
                  <a:pt x="9127462" y="2166452"/>
                  <a:pt x="8981440" y="2139984"/>
                </a:cubicBezTo>
                <a:cubicBezTo>
                  <a:pt x="8835418" y="2113516"/>
                  <a:pt x="8676725" y="2121443"/>
                  <a:pt x="8547947" y="2139984"/>
                </a:cubicBezTo>
                <a:cubicBezTo>
                  <a:pt x="8419169" y="2158525"/>
                  <a:pt x="7973428" y="2135479"/>
                  <a:pt x="7748693" y="2139984"/>
                </a:cubicBezTo>
                <a:cubicBezTo>
                  <a:pt x="7523958" y="2144489"/>
                  <a:pt x="7427864" y="2148500"/>
                  <a:pt x="7315200" y="2139984"/>
                </a:cubicBezTo>
                <a:cubicBezTo>
                  <a:pt x="7202536" y="2131468"/>
                  <a:pt x="6814035" y="2169831"/>
                  <a:pt x="6515947" y="2139984"/>
                </a:cubicBezTo>
                <a:cubicBezTo>
                  <a:pt x="6217859" y="2110137"/>
                  <a:pt x="6311449" y="2139293"/>
                  <a:pt x="6204373" y="2139984"/>
                </a:cubicBezTo>
                <a:cubicBezTo>
                  <a:pt x="6097297" y="2140675"/>
                  <a:pt x="5787654" y="2137958"/>
                  <a:pt x="5405120" y="2139984"/>
                </a:cubicBezTo>
                <a:cubicBezTo>
                  <a:pt x="5022586" y="2142010"/>
                  <a:pt x="5145127" y="2146525"/>
                  <a:pt x="4971627" y="2139984"/>
                </a:cubicBezTo>
                <a:cubicBezTo>
                  <a:pt x="4798127" y="2133443"/>
                  <a:pt x="4778942" y="2130072"/>
                  <a:pt x="4660053" y="2139984"/>
                </a:cubicBezTo>
                <a:cubicBezTo>
                  <a:pt x="4541164" y="2149896"/>
                  <a:pt x="4378483" y="2135006"/>
                  <a:pt x="4226560" y="2139984"/>
                </a:cubicBezTo>
                <a:cubicBezTo>
                  <a:pt x="4074637" y="2144962"/>
                  <a:pt x="3612466" y="2147505"/>
                  <a:pt x="3427307" y="2139984"/>
                </a:cubicBezTo>
                <a:cubicBezTo>
                  <a:pt x="3242148" y="2132463"/>
                  <a:pt x="3186769" y="2135230"/>
                  <a:pt x="2993813" y="2139984"/>
                </a:cubicBezTo>
                <a:cubicBezTo>
                  <a:pt x="2800857" y="2144738"/>
                  <a:pt x="2799400" y="2139420"/>
                  <a:pt x="2682240" y="2139984"/>
                </a:cubicBezTo>
                <a:cubicBezTo>
                  <a:pt x="2565080" y="2140548"/>
                  <a:pt x="2398792" y="2128303"/>
                  <a:pt x="2248747" y="2139984"/>
                </a:cubicBezTo>
                <a:cubicBezTo>
                  <a:pt x="2098702" y="2151665"/>
                  <a:pt x="1924829" y="2152755"/>
                  <a:pt x="1693333" y="2139984"/>
                </a:cubicBezTo>
                <a:cubicBezTo>
                  <a:pt x="1461837" y="2127213"/>
                  <a:pt x="1333899" y="2141723"/>
                  <a:pt x="1016000" y="2139984"/>
                </a:cubicBezTo>
                <a:cubicBezTo>
                  <a:pt x="698101" y="2138245"/>
                  <a:pt x="753680" y="2123062"/>
                  <a:pt x="582507" y="2139984"/>
                </a:cubicBezTo>
                <a:cubicBezTo>
                  <a:pt x="411334" y="2156906"/>
                  <a:pt x="185737" y="2158426"/>
                  <a:pt x="0" y="2139984"/>
                </a:cubicBezTo>
                <a:cubicBezTo>
                  <a:pt x="-10649" y="1962466"/>
                  <a:pt x="-25360" y="1822649"/>
                  <a:pt x="0" y="1604988"/>
                </a:cubicBezTo>
                <a:cubicBezTo>
                  <a:pt x="25360" y="1387327"/>
                  <a:pt x="-15192" y="1302617"/>
                  <a:pt x="0" y="1069992"/>
                </a:cubicBezTo>
                <a:cubicBezTo>
                  <a:pt x="15192" y="837367"/>
                  <a:pt x="-19265" y="787909"/>
                  <a:pt x="0" y="534996"/>
                </a:cubicBezTo>
                <a:cubicBezTo>
                  <a:pt x="19265" y="282083"/>
                  <a:pt x="573" y="176147"/>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4807974" y="0"/>
            <a:ext cx="6592140" cy="97470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Supporting Participants</a:t>
            </a:r>
          </a:p>
        </p:txBody>
      </p:sp>
      <p:pic>
        <p:nvPicPr>
          <p:cNvPr id="4" name="Picture 3" descr="A picture containing person, outdoor, umbrella, man&#10;&#10;Description automatically generated">
            <a:extLst>
              <a:ext uri="{FF2B5EF4-FFF2-40B4-BE49-F238E27FC236}">
                <a16:creationId xmlns:a16="http://schemas.microsoft.com/office/drawing/2014/main" id="{9511AE4C-6323-F146-82FF-566744EB50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4283" y="974708"/>
            <a:ext cx="8815775" cy="5883292"/>
          </a:xfrm>
          <a:prstGeom prst="rect">
            <a:avLst/>
          </a:prstGeom>
        </p:spPr>
      </p:pic>
      <p:sp>
        <p:nvSpPr>
          <p:cNvPr id="8" name="TextBox 7">
            <a:extLst>
              <a:ext uri="{FF2B5EF4-FFF2-40B4-BE49-F238E27FC236}">
                <a16:creationId xmlns:a16="http://schemas.microsoft.com/office/drawing/2014/main" id="{DBDC9D8D-2806-0C4F-9DD9-C93D4D8C9161}"/>
              </a:ext>
            </a:extLst>
          </p:cNvPr>
          <p:cNvSpPr txBox="1"/>
          <p:nvPr/>
        </p:nvSpPr>
        <p:spPr>
          <a:xfrm>
            <a:off x="7702699" y="6396335"/>
            <a:ext cx="2417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a:t>
            </a:r>
          </a:p>
        </p:txBody>
      </p:sp>
      <p:sp>
        <p:nvSpPr>
          <p:cNvPr id="2" name="TextBox 1">
            <a:extLst>
              <a:ext uri="{FF2B5EF4-FFF2-40B4-BE49-F238E27FC236}">
                <a16:creationId xmlns:a16="http://schemas.microsoft.com/office/drawing/2014/main" id="{EC442F1A-76FF-8C52-5126-9F895ABE3C5E}"/>
              </a:ext>
            </a:extLst>
          </p:cNvPr>
          <p:cNvSpPr txBox="1"/>
          <p:nvPr/>
        </p:nvSpPr>
        <p:spPr>
          <a:xfrm rot="-2040000">
            <a:off x="-3368" y="716661"/>
            <a:ext cx="2823420" cy="851158"/>
          </a:xfrm>
          <a:prstGeom prst="rect">
            <a:avLst/>
          </a:prstGeom>
          <a:solidFill>
            <a:schemeClr val="accent2">
              <a:lumMod val="60000"/>
              <a:lumOff val="40000"/>
            </a:schemeClr>
          </a:solidFill>
        </p:spPr>
        <p:txBody>
          <a:bodyPr wrap="square" rtlCol="0">
            <a:spAutoFit/>
          </a:bodyPr>
          <a:lstStyle/>
          <a:p>
            <a:r>
              <a:rPr lang="en-US" sz="4800" b="1"/>
              <a:t>PARTNERS</a:t>
            </a:r>
          </a:p>
        </p:txBody>
      </p:sp>
    </p:spTree>
    <p:extLst>
      <p:ext uri="{BB962C8B-B14F-4D97-AF65-F5344CB8AC3E}">
        <p14:creationId xmlns:p14="http://schemas.microsoft.com/office/powerpoint/2010/main" val="1282919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21B256A-DDF2-A248-A940-484073C757BE}"/>
              </a:ext>
            </a:extLst>
          </p:cNvPr>
          <p:cNvSpPr txBox="1"/>
          <p:nvPr/>
        </p:nvSpPr>
        <p:spPr>
          <a:xfrm>
            <a:off x="9639300" y="6272427"/>
            <a:ext cx="2444639" cy="461665"/>
          </a:xfrm>
          <a:prstGeom prst="rect">
            <a:avLst/>
          </a:prstGeom>
          <a:noFill/>
        </p:spPr>
        <p:txBody>
          <a:bodyPr wrap="square" rtlCol="0">
            <a:spAutoFit/>
          </a:bodyPr>
          <a:lstStyle/>
          <a:p>
            <a:r>
              <a:rPr lang="en-US" sz="1200">
                <a:solidFill>
                  <a:schemeClr val="bg1"/>
                </a:solidFill>
                <a:latin typeface="Montserrat" pitchFamily="2" charset="77"/>
              </a:rPr>
              <a:t>Credit: BC Farmers’ Market Trail &amp; Jordan Dyck</a:t>
            </a:r>
          </a:p>
        </p:txBody>
      </p:sp>
      <p:sp>
        <p:nvSpPr>
          <p:cNvPr id="18" name="Title 1">
            <a:extLst>
              <a:ext uri="{FF2B5EF4-FFF2-40B4-BE49-F238E27FC236}">
                <a16:creationId xmlns:a16="http://schemas.microsoft.com/office/drawing/2014/main" id="{67C36131-C5DF-CE44-B455-84816DF55181}"/>
              </a:ext>
            </a:extLst>
          </p:cNvPr>
          <p:cNvSpPr>
            <a:spLocks noGrp="1"/>
          </p:cNvSpPr>
          <p:nvPr>
            <p:ph type="ctrTitle"/>
          </p:nvPr>
        </p:nvSpPr>
        <p:spPr>
          <a:xfrm>
            <a:off x="1002748" y="4923148"/>
            <a:ext cx="4998003" cy="734420"/>
          </a:xfrm>
        </p:spPr>
        <p:txBody>
          <a:bodyPr>
            <a:noAutofit/>
          </a:bodyPr>
          <a:lstStyle/>
          <a:p>
            <a:pPr algn="l"/>
            <a:r>
              <a:rPr lang="en-US" sz="4000" b="1">
                <a:solidFill>
                  <a:schemeClr val="tx1">
                    <a:lumMod val="75000"/>
                    <a:lumOff val="25000"/>
                  </a:schemeClr>
                </a:solidFill>
                <a:latin typeface="BioRhyme" pitchFamily="2" charset="77"/>
              </a:rPr>
              <a:t>Enroll participants</a:t>
            </a:r>
            <a:br>
              <a:rPr lang="en-US" sz="4000" b="1">
                <a:solidFill>
                  <a:schemeClr val="tx1">
                    <a:lumMod val="75000"/>
                    <a:lumOff val="25000"/>
                  </a:schemeClr>
                </a:solidFill>
                <a:latin typeface="BioRhyme" pitchFamily="2" charset="77"/>
              </a:rPr>
            </a:br>
            <a:br>
              <a:rPr lang="en-US" sz="4000" b="1">
                <a:solidFill>
                  <a:schemeClr val="tx1">
                    <a:lumMod val="75000"/>
                    <a:lumOff val="25000"/>
                  </a:schemeClr>
                </a:solidFill>
                <a:latin typeface="BioRhyme" pitchFamily="2" charset="77"/>
              </a:rPr>
            </a:br>
            <a:r>
              <a:rPr lang="en-US" sz="4000" b="1">
                <a:solidFill>
                  <a:schemeClr val="tx1">
                    <a:lumMod val="75000"/>
                    <a:lumOff val="25000"/>
                  </a:schemeClr>
                </a:solidFill>
                <a:latin typeface="BioRhyme" pitchFamily="2" charset="77"/>
              </a:rPr>
              <a:t>1 spot = 1 household </a:t>
            </a:r>
            <a:br>
              <a:rPr lang="en-US" sz="4000" b="1">
                <a:solidFill>
                  <a:schemeClr val="tx1">
                    <a:lumMod val="75000"/>
                    <a:lumOff val="25000"/>
                  </a:schemeClr>
                </a:solidFill>
                <a:latin typeface="BioRhyme" pitchFamily="2" charset="77"/>
              </a:rPr>
            </a:br>
            <a:br>
              <a:rPr lang="en-US" sz="4000" b="1">
                <a:solidFill>
                  <a:schemeClr val="tx1">
                    <a:lumMod val="75000"/>
                    <a:lumOff val="25000"/>
                  </a:schemeClr>
                </a:solidFill>
                <a:latin typeface="BioRhyme" pitchFamily="2" charset="77"/>
              </a:rPr>
            </a:br>
            <a:r>
              <a:rPr lang="en-US" sz="4000" b="1">
                <a:solidFill>
                  <a:srgbClr val="FF0000"/>
                </a:solidFill>
                <a:latin typeface="BioRhyme" pitchFamily="2" charset="77"/>
              </a:rPr>
              <a:t>1 spot ≠ multiple households</a:t>
            </a:r>
          </a:p>
        </p:txBody>
      </p:sp>
      <p:sp>
        <p:nvSpPr>
          <p:cNvPr id="6" name="TextBox 5">
            <a:extLst>
              <a:ext uri="{FF2B5EF4-FFF2-40B4-BE49-F238E27FC236}">
                <a16:creationId xmlns:a16="http://schemas.microsoft.com/office/drawing/2014/main" id="{6EDFC195-C92B-68CC-7779-9C83067E8E51}"/>
              </a:ext>
            </a:extLst>
          </p:cNvPr>
          <p:cNvSpPr txBox="1"/>
          <p:nvPr/>
        </p:nvSpPr>
        <p:spPr>
          <a:xfrm rot="-2040000">
            <a:off x="501650" y="1009917"/>
            <a:ext cx="2823420" cy="851158"/>
          </a:xfrm>
          <a:prstGeom prst="rect">
            <a:avLst/>
          </a:prstGeom>
          <a:solidFill>
            <a:schemeClr val="accent2">
              <a:lumMod val="60000"/>
              <a:lumOff val="40000"/>
            </a:schemeClr>
          </a:solidFill>
        </p:spPr>
        <p:txBody>
          <a:bodyPr wrap="square" rtlCol="0">
            <a:spAutoFit/>
          </a:bodyPr>
          <a:lstStyle/>
          <a:p>
            <a:r>
              <a:rPr lang="en-US" sz="4800" b="1"/>
              <a:t>PARTNERS</a:t>
            </a:r>
          </a:p>
        </p:txBody>
      </p:sp>
      <p:pic>
        <p:nvPicPr>
          <p:cNvPr id="3" name="Picture 2" descr="A document with text on it&#10;&#10;AI-generated content may be incorrect.">
            <a:extLst>
              <a:ext uri="{FF2B5EF4-FFF2-40B4-BE49-F238E27FC236}">
                <a16:creationId xmlns:a16="http://schemas.microsoft.com/office/drawing/2014/main" id="{38D0563F-2E7C-0B7D-709E-46C536A4C22F}"/>
              </a:ext>
            </a:extLst>
          </p:cNvPr>
          <p:cNvPicPr>
            <a:picLocks noChangeAspect="1"/>
          </p:cNvPicPr>
          <p:nvPr/>
        </p:nvPicPr>
        <p:blipFill>
          <a:blip r:embed="rId3"/>
          <a:stretch>
            <a:fillRect/>
          </a:stretch>
        </p:blipFill>
        <p:spPr>
          <a:xfrm>
            <a:off x="7037267" y="0"/>
            <a:ext cx="4446076" cy="6858000"/>
          </a:xfrm>
          <a:prstGeom prst="rect">
            <a:avLst/>
          </a:prstGeom>
        </p:spPr>
      </p:pic>
    </p:spTree>
    <p:extLst>
      <p:ext uri="{BB962C8B-B14F-4D97-AF65-F5344CB8AC3E}">
        <p14:creationId xmlns:p14="http://schemas.microsoft.com/office/powerpoint/2010/main" val="1267549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0" y="0"/>
            <a:ext cx="12192000" cy="849611"/>
          </a:xfrm>
          <a:custGeom>
            <a:avLst/>
            <a:gdLst>
              <a:gd name="connsiteX0" fmla="*/ 0 w 12192000"/>
              <a:gd name="connsiteY0" fmla="*/ 0 h 849611"/>
              <a:gd name="connsiteX1" fmla="*/ 677333 w 12192000"/>
              <a:gd name="connsiteY1" fmla="*/ 0 h 849611"/>
              <a:gd name="connsiteX2" fmla="*/ 1354667 w 12192000"/>
              <a:gd name="connsiteY2" fmla="*/ 0 h 849611"/>
              <a:gd name="connsiteX3" fmla="*/ 2275840 w 12192000"/>
              <a:gd name="connsiteY3" fmla="*/ 0 h 849611"/>
              <a:gd name="connsiteX4" fmla="*/ 2831253 w 12192000"/>
              <a:gd name="connsiteY4" fmla="*/ 0 h 849611"/>
              <a:gd name="connsiteX5" fmla="*/ 3386667 w 12192000"/>
              <a:gd name="connsiteY5" fmla="*/ 0 h 849611"/>
              <a:gd name="connsiteX6" fmla="*/ 4064000 w 12192000"/>
              <a:gd name="connsiteY6" fmla="*/ 0 h 849611"/>
              <a:gd name="connsiteX7" fmla="*/ 4863253 w 12192000"/>
              <a:gd name="connsiteY7" fmla="*/ 0 h 849611"/>
              <a:gd name="connsiteX8" fmla="*/ 5662507 w 12192000"/>
              <a:gd name="connsiteY8" fmla="*/ 0 h 849611"/>
              <a:gd name="connsiteX9" fmla="*/ 6461760 w 12192000"/>
              <a:gd name="connsiteY9" fmla="*/ 0 h 849611"/>
              <a:gd name="connsiteX10" fmla="*/ 7382933 w 12192000"/>
              <a:gd name="connsiteY10" fmla="*/ 0 h 849611"/>
              <a:gd name="connsiteX11" fmla="*/ 8060267 w 12192000"/>
              <a:gd name="connsiteY11" fmla="*/ 0 h 849611"/>
              <a:gd name="connsiteX12" fmla="*/ 8859520 w 12192000"/>
              <a:gd name="connsiteY12" fmla="*/ 0 h 849611"/>
              <a:gd name="connsiteX13" fmla="*/ 9536853 w 12192000"/>
              <a:gd name="connsiteY13" fmla="*/ 0 h 849611"/>
              <a:gd name="connsiteX14" fmla="*/ 10214187 w 12192000"/>
              <a:gd name="connsiteY14" fmla="*/ 0 h 849611"/>
              <a:gd name="connsiteX15" fmla="*/ 10891520 w 12192000"/>
              <a:gd name="connsiteY15" fmla="*/ 0 h 849611"/>
              <a:gd name="connsiteX16" fmla="*/ 11203093 w 12192000"/>
              <a:gd name="connsiteY16" fmla="*/ 0 h 849611"/>
              <a:gd name="connsiteX17" fmla="*/ 12192000 w 12192000"/>
              <a:gd name="connsiteY17" fmla="*/ 0 h 849611"/>
              <a:gd name="connsiteX18" fmla="*/ 12192000 w 12192000"/>
              <a:gd name="connsiteY18" fmla="*/ 399317 h 849611"/>
              <a:gd name="connsiteX19" fmla="*/ 12192000 w 12192000"/>
              <a:gd name="connsiteY19" fmla="*/ 849611 h 849611"/>
              <a:gd name="connsiteX20" fmla="*/ 11636587 w 12192000"/>
              <a:gd name="connsiteY20" fmla="*/ 849611 h 849611"/>
              <a:gd name="connsiteX21" fmla="*/ 10959253 w 12192000"/>
              <a:gd name="connsiteY21" fmla="*/ 849611 h 849611"/>
              <a:gd name="connsiteX22" fmla="*/ 10647680 w 12192000"/>
              <a:gd name="connsiteY22" fmla="*/ 849611 h 849611"/>
              <a:gd name="connsiteX23" fmla="*/ 10092267 w 12192000"/>
              <a:gd name="connsiteY23" fmla="*/ 849611 h 849611"/>
              <a:gd name="connsiteX24" fmla="*/ 9293013 w 12192000"/>
              <a:gd name="connsiteY24" fmla="*/ 849611 h 849611"/>
              <a:gd name="connsiteX25" fmla="*/ 8859520 w 12192000"/>
              <a:gd name="connsiteY25" fmla="*/ 849611 h 849611"/>
              <a:gd name="connsiteX26" fmla="*/ 7938347 w 12192000"/>
              <a:gd name="connsiteY26" fmla="*/ 849611 h 849611"/>
              <a:gd name="connsiteX27" fmla="*/ 7017173 w 12192000"/>
              <a:gd name="connsiteY27" fmla="*/ 849611 h 849611"/>
              <a:gd name="connsiteX28" fmla="*/ 6339840 w 12192000"/>
              <a:gd name="connsiteY28" fmla="*/ 849611 h 849611"/>
              <a:gd name="connsiteX29" fmla="*/ 5418667 w 12192000"/>
              <a:gd name="connsiteY29" fmla="*/ 849611 h 849611"/>
              <a:gd name="connsiteX30" fmla="*/ 4741333 w 12192000"/>
              <a:gd name="connsiteY30" fmla="*/ 849611 h 849611"/>
              <a:gd name="connsiteX31" fmla="*/ 3942080 w 12192000"/>
              <a:gd name="connsiteY31" fmla="*/ 849611 h 849611"/>
              <a:gd name="connsiteX32" fmla="*/ 3630507 w 12192000"/>
              <a:gd name="connsiteY32" fmla="*/ 849611 h 849611"/>
              <a:gd name="connsiteX33" fmla="*/ 2709333 w 12192000"/>
              <a:gd name="connsiteY33" fmla="*/ 849611 h 849611"/>
              <a:gd name="connsiteX34" fmla="*/ 2153920 w 12192000"/>
              <a:gd name="connsiteY34" fmla="*/ 849611 h 849611"/>
              <a:gd name="connsiteX35" fmla="*/ 1354667 w 12192000"/>
              <a:gd name="connsiteY35" fmla="*/ 849611 h 849611"/>
              <a:gd name="connsiteX36" fmla="*/ 1043093 w 12192000"/>
              <a:gd name="connsiteY36" fmla="*/ 849611 h 849611"/>
              <a:gd name="connsiteX37" fmla="*/ 0 w 12192000"/>
              <a:gd name="connsiteY37" fmla="*/ 849611 h 849611"/>
              <a:gd name="connsiteX38" fmla="*/ 0 w 12192000"/>
              <a:gd name="connsiteY38" fmla="*/ 433302 h 849611"/>
              <a:gd name="connsiteX39" fmla="*/ 0 w 12192000"/>
              <a:gd name="connsiteY39" fmla="*/ 0 h 8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92000" h="849611" fill="none" extrusionOk="0">
                <a:moveTo>
                  <a:pt x="0" y="0"/>
                </a:moveTo>
                <a:cubicBezTo>
                  <a:pt x="315639" y="26425"/>
                  <a:pt x="373807" y="13192"/>
                  <a:pt x="677333" y="0"/>
                </a:cubicBezTo>
                <a:cubicBezTo>
                  <a:pt x="980859" y="-13192"/>
                  <a:pt x="1115707" y="-29429"/>
                  <a:pt x="1354667" y="0"/>
                </a:cubicBezTo>
                <a:cubicBezTo>
                  <a:pt x="1593627" y="29429"/>
                  <a:pt x="1975456" y="18593"/>
                  <a:pt x="2275840" y="0"/>
                </a:cubicBezTo>
                <a:cubicBezTo>
                  <a:pt x="2576224" y="-18593"/>
                  <a:pt x="2555734" y="22845"/>
                  <a:pt x="2831253" y="0"/>
                </a:cubicBezTo>
                <a:cubicBezTo>
                  <a:pt x="3106772" y="-22845"/>
                  <a:pt x="3122865" y="8847"/>
                  <a:pt x="3386667" y="0"/>
                </a:cubicBezTo>
                <a:cubicBezTo>
                  <a:pt x="3650469" y="-8847"/>
                  <a:pt x="3825925" y="-18527"/>
                  <a:pt x="4064000" y="0"/>
                </a:cubicBezTo>
                <a:cubicBezTo>
                  <a:pt x="4302075" y="18527"/>
                  <a:pt x="4610394" y="18937"/>
                  <a:pt x="4863253" y="0"/>
                </a:cubicBezTo>
                <a:cubicBezTo>
                  <a:pt x="5116112" y="-18937"/>
                  <a:pt x="5312069" y="18406"/>
                  <a:pt x="5662507" y="0"/>
                </a:cubicBezTo>
                <a:cubicBezTo>
                  <a:pt x="6012945" y="-18406"/>
                  <a:pt x="6112021" y="-16046"/>
                  <a:pt x="6461760" y="0"/>
                </a:cubicBezTo>
                <a:cubicBezTo>
                  <a:pt x="6811499" y="16046"/>
                  <a:pt x="7053026" y="-22406"/>
                  <a:pt x="7382933" y="0"/>
                </a:cubicBezTo>
                <a:cubicBezTo>
                  <a:pt x="7712840" y="22406"/>
                  <a:pt x="7811451" y="-8057"/>
                  <a:pt x="8060267" y="0"/>
                </a:cubicBezTo>
                <a:cubicBezTo>
                  <a:pt x="8309083" y="8057"/>
                  <a:pt x="8627173" y="35623"/>
                  <a:pt x="8859520" y="0"/>
                </a:cubicBezTo>
                <a:cubicBezTo>
                  <a:pt x="9091867" y="-35623"/>
                  <a:pt x="9255106" y="8364"/>
                  <a:pt x="9536853" y="0"/>
                </a:cubicBezTo>
                <a:cubicBezTo>
                  <a:pt x="9818600" y="-8364"/>
                  <a:pt x="9979608" y="31685"/>
                  <a:pt x="10214187" y="0"/>
                </a:cubicBezTo>
                <a:cubicBezTo>
                  <a:pt x="10448766" y="-31685"/>
                  <a:pt x="10557955" y="-31014"/>
                  <a:pt x="10891520" y="0"/>
                </a:cubicBezTo>
                <a:cubicBezTo>
                  <a:pt x="11225085" y="31014"/>
                  <a:pt x="11127156" y="6403"/>
                  <a:pt x="11203093" y="0"/>
                </a:cubicBezTo>
                <a:cubicBezTo>
                  <a:pt x="11279030" y="-6403"/>
                  <a:pt x="11873161" y="-42696"/>
                  <a:pt x="12192000" y="0"/>
                </a:cubicBezTo>
                <a:cubicBezTo>
                  <a:pt x="12198553" y="91831"/>
                  <a:pt x="12196821" y="312764"/>
                  <a:pt x="12192000" y="399317"/>
                </a:cubicBezTo>
                <a:cubicBezTo>
                  <a:pt x="12187179" y="485870"/>
                  <a:pt x="12174091" y="673945"/>
                  <a:pt x="12192000" y="849611"/>
                </a:cubicBezTo>
                <a:cubicBezTo>
                  <a:pt x="11937589" y="852581"/>
                  <a:pt x="11834744" y="840959"/>
                  <a:pt x="11636587" y="849611"/>
                </a:cubicBezTo>
                <a:cubicBezTo>
                  <a:pt x="11438430" y="858263"/>
                  <a:pt x="11276539" y="835059"/>
                  <a:pt x="10959253" y="849611"/>
                </a:cubicBezTo>
                <a:cubicBezTo>
                  <a:pt x="10641967" y="864163"/>
                  <a:pt x="10734867" y="854644"/>
                  <a:pt x="10647680" y="849611"/>
                </a:cubicBezTo>
                <a:cubicBezTo>
                  <a:pt x="10560493" y="844578"/>
                  <a:pt x="10309425" y="824261"/>
                  <a:pt x="10092267" y="849611"/>
                </a:cubicBezTo>
                <a:cubicBezTo>
                  <a:pt x="9875109" y="874961"/>
                  <a:pt x="9655205" y="847898"/>
                  <a:pt x="9293013" y="849611"/>
                </a:cubicBezTo>
                <a:cubicBezTo>
                  <a:pt x="8930821" y="851324"/>
                  <a:pt x="8987236" y="856052"/>
                  <a:pt x="8859520" y="849611"/>
                </a:cubicBezTo>
                <a:cubicBezTo>
                  <a:pt x="8731804" y="843170"/>
                  <a:pt x="8332626" y="839670"/>
                  <a:pt x="7938347" y="849611"/>
                </a:cubicBezTo>
                <a:cubicBezTo>
                  <a:pt x="7544068" y="859552"/>
                  <a:pt x="7426687" y="854506"/>
                  <a:pt x="7017173" y="849611"/>
                </a:cubicBezTo>
                <a:cubicBezTo>
                  <a:pt x="6607659" y="844716"/>
                  <a:pt x="6627605" y="847724"/>
                  <a:pt x="6339840" y="849611"/>
                </a:cubicBezTo>
                <a:cubicBezTo>
                  <a:pt x="6052075" y="851498"/>
                  <a:pt x="5650450" y="805715"/>
                  <a:pt x="5418667" y="849611"/>
                </a:cubicBezTo>
                <a:cubicBezTo>
                  <a:pt x="5186884" y="893507"/>
                  <a:pt x="5053337" y="845760"/>
                  <a:pt x="4741333" y="849611"/>
                </a:cubicBezTo>
                <a:cubicBezTo>
                  <a:pt x="4429329" y="853462"/>
                  <a:pt x="4234848" y="878175"/>
                  <a:pt x="3942080" y="849611"/>
                </a:cubicBezTo>
                <a:cubicBezTo>
                  <a:pt x="3649312" y="821047"/>
                  <a:pt x="3725614" y="853618"/>
                  <a:pt x="3630507" y="849611"/>
                </a:cubicBezTo>
                <a:cubicBezTo>
                  <a:pt x="3535400" y="845604"/>
                  <a:pt x="2976521" y="834292"/>
                  <a:pt x="2709333" y="849611"/>
                </a:cubicBezTo>
                <a:cubicBezTo>
                  <a:pt x="2442145" y="864930"/>
                  <a:pt x="2306840" y="857844"/>
                  <a:pt x="2153920" y="849611"/>
                </a:cubicBezTo>
                <a:cubicBezTo>
                  <a:pt x="2001000" y="841378"/>
                  <a:pt x="1608773" y="842758"/>
                  <a:pt x="1354667" y="849611"/>
                </a:cubicBezTo>
                <a:cubicBezTo>
                  <a:pt x="1100561" y="856464"/>
                  <a:pt x="1127457" y="854035"/>
                  <a:pt x="1043093" y="849611"/>
                </a:cubicBezTo>
                <a:cubicBezTo>
                  <a:pt x="958729" y="845187"/>
                  <a:pt x="269932" y="864465"/>
                  <a:pt x="0" y="849611"/>
                </a:cubicBezTo>
                <a:cubicBezTo>
                  <a:pt x="19888" y="724557"/>
                  <a:pt x="-18724" y="616493"/>
                  <a:pt x="0" y="433302"/>
                </a:cubicBezTo>
                <a:cubicBezTo>
                  <a:pt x="18724" y="250111"/>
                  <a:pt x="-2323" y="183076"/>
                  <a:pt x="0" y="0"/>
                </a:cubicBezTo>
                <a:close/>
              </a:path>
              <a:path w="12192000" h="849611"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78415" y="181670"/>
                  <a:pt x="12212191" y="334920"/>
                  <a:pt x="12192000" y="424806"/>
                </a:cubicBezTo>
                <a:cubicBezTo>
                  <a:pt x="12171809" y="514692"/>
                  <a:pt x="12180106" y="680324"/>
                  <a:pt x="12192000" y="849611"/>
                </a:cubicBezTo>
                <a:cubicBezTo>
                  <a:pt x="12120711" y="859644"/>
                  <a:pt x="12028264" y="837689"/>
                  <a:pt x="11880427" y="849611"/>
                </a:cubicBezTo>
                <a:cubicBezTo>
                  <a:pt x="11732590" y="861533"/>
                  <a:pt x="11293641" y="864049"/>
                  <a:pt x="10959253" y="849611"/>
                </a:cubicBezTo>
                <a:cubicBezTo>
                  <a:pt x="10624865" y="835173"/>
                  <a:pt x="10551558" y="833007"/>
                  <a:pt x="10281920" y="849611"/>
                </a:cubicBezTo>
                <a:cubicBezTo>
                  <a:pt x="10012282" y="866215"/>
                  <a:pt x="9991656" y="859517"/>
                  <a:pt x="9848427" y="849611"/>
                </a:cubicBezTo>
                <a:cubicBezTo>
                  <a:pt x="9705198" y="839705"/>
                  <a:pt x="9336295" y="847680"/>
                  <a:pt x="9171093" y="849611"/>
                </a:cubicBezTo>
                <a:cubicBezTo>
                  <a:pt x="9005891" y="851542"/>
                  <a:pt x="8996229" y="849408"/>
                  <a:pt x="8859520" y="849611"/>
                </a:cubicBezTo>
                <a:cubicBezTo>
                  <a:pt x="8722811" y="849814"/>
                  <a:pt x="8665264" y="859995"/>
                  <a:pt x="8547947" y="849611"/>
                </a:cubicBezTo>
                <a:cubicBezTo>
                  <a:pt x="8430630" y="839227"/>
                  <a:pt x="8018183" y="878530"/>
                  <a:pt x="7870613" y="849611"/>
                </a:cubicBezTo>
                <a:cubicBezTo>
                  <a:pt x="7723043" y="820692"/>
                  <a:pt x="7565898" y="831070"/>
                  <a:pt x="7437120" y="849611"/>
                </a:cubicBezTo>
                <a:cubicBezTo>
                  <a:pt x="7308342" y="868152"/>
                  <a:pt x="6861985" y="841230"/>
                  <a:pt x="6637867" y="849611"/>
                </a:cubicBezTo>
                <a:cubicBezTo>
                  <a:pt x="6413749" y="857992"/>
                  <a:pt x="6322049" y="864004"/>
                  <a:pt x="6204373" y="849611"/>
                </a:cubicBezTo>
                <a:cubicBezTo>
                  <a:pt x="6086697" y="835218"/>
                  <a:pt x="5703208" y="879458"/>
                  <a:pt x="5405120" y="849611"/>
                </a:cubicBezTo>
                <a:cubicBezTo>
                  <a:pt x="5107032" y="819764"/>
                  <a:pt x="5189199" y="837961"/>
                  <a:pt x="5093547" y="849611"/>
                </a:cubicBezTo>
                <a:cubicBezTo>
                  <a:pt x="4997895" y="861261"/>
                  <a:pt x="4677741" y="850888"/>
                  <a:pt x="4294293" y="849611"/>
                </a:cubicBezTo>
                <a:cubicBezTo>
                  <a:pt x="3910845" y="848334"/>
                  <a:pt x="4034300" y="856152"/>
                  <a:pt x="3860800" y="849611"/>
                </a:cubicBezTo>
                <a:cubicBezTo>
                  <a:pt x="3687300" y="843070"/>
                  <a:pt x="3657041" y="858207"/>
                  <a:pt x="3549227" y="849611"/>
                </a:cubicBezTo>
                <a:cubicBezTo>
                  <a:pt x="3441413" y="841015"/>
                  <a:pt x="3276859" y="850768"/>
                  <a:pt x="3115733" y="849611"/>
                </a:cubicBezTo>
                <a:cubicBezTo>
                  <a:pt x="2954607" y="848454"/>
                  <a:pt x="2501639" y="857132"/>
                  <a:pt x="2316480" y="849611"/>
                </a:cubicBezTo>
                <a:cubicBezTo>
                  <a:pt x="2131321" y="842090"/>
                  <a:pt x="2071054" y="842820"/>
                  <a:pt x="1882987" y="849611"/>
                </a:cubicBezTo>
                <a:cubicBezTo>
                  <a:pt x="1694920" y="856402"/>
                  <a:pt x="1692679" y="854188"/>
                  <a:pt x="1571413" y="849611"/>
                </a:cubicBezTo>
                <a:cubicBezTo>
                  <a:pt x="1450147" y="845034"/>
                  <a:pt x="1287965" y="837930"/>
                  <a:pt x="1137920" y="849611"/>
                </a:cubicBezTo>
                <a:cubicBezTo>
                  <a:pt x="987875" y="861292"/>
                  <a:pt x="809862" y="856931"/>
                  <a:pt x="582507" y="849611"/>
                </a:cubicBezTo>
                <a:cubicBezTo>
                  <a:pt x="355152" y="842291"/>
                  <a:pt x="209818" y="861089"/>
                  <a:pt x="0" y="849611"/>
                </a:cubicBezTo>
                <a:cubicBezTo>
                  <a:pt x="-17452" y="751826"/>
                  <a:pt x="-7410" y="610220"/>
                  <a:pt x="0" y="441798"/>
                </a:cubicBezTo>
                <a:cubicBezTo>
                  <a:pt x="7410" y="273376"/>
                  <a:pt x="-11744" y="159804"/>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244104" y="213089"/>
            <a:ext cx="11947896" cy="144945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3200" b="1">
                <a:solidFill>
                  <a:schemeClr val="tx1">
                    <a:lumMod val="75000"/>
                    <a:lumOff val="25000"/>
                  </a:schemeClr>
                </a:solidFill>
                <a:latin typeface="Cutive" pitchFamily="2" charset="0"/>
              </a:rPr>
              <a:t>Report to BCAFM – at the end of the program</a:t>
            </a:r>
          </a:p>
        </p:txBody>
      </p:sp>
      <p:sp>
        <p:nvSpPr>
          <p:cNvPr id="12" name="TextBox 11">
            <a:extLst>
              <a:ext uri="{FF2B5EF4-FFF2-40B4-BE49-F238E27FC236}">
                <a16:creationId xmlns:a16="http://schemas.microsoft.com/office/drawing/2014/main" id="{424A6605-4BB5-CE47-BCA0-3937DDBF4028}"/>
              </a:ext>
            </a:extLst>
          </p:cNvPr>
          <p:cNvSpPr txBox="1"/>
          <p:nvPr/>
        </p:nvSpPr>
        <p:spPr>
          <a:xfrm>
            <a:off x="9185688" y="4048414"/>
            <a:ext cx="241735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 &amp; Jess Clark</a:t>
            </a:r>
          </a:p>
        </p:txBody>
      </p:sp>
      <p:pic>
        <p:nvPicPr>
          <p:cNvPr id="11" name="Graphic 10" descr="Arrow: Rotate right with solid fill">
            <a:extLst>
              <a:ext uri="{FF2B5EF4-FFF2-40B4-BE49-F238E27FC236}">
                <a16:creationId xmlns:a16="http://schemas.microsoft.com/office/drawing/2014/main" id="{9E01EDFF-596C-DB6D-6AD1-1BB6134001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82683" y="424805"/>
            <a:ext cx="3519823" cy="3519823"/>
          </a:xfrm>
          <a:prstGeom prst="rect">
            <a:avLst/>
          </a:prstGeom>
        </p:spPr>
      </p:pic>
      <p:pic>
        <p:nvPicPr>
          <p:cNvPr id="5" name="Picture 4" descr="Table&#10;&#10;Description automatically generated">
            <a:extLst>
              <a:ext uri="{FF2B5EF4-FFF2-40B4-BE49-F238E27FC236}">
                <a16:creationId xmlns:a16="http://schemas.microsoft.com/office/drawing/2014/main" id="{0ED2021C-CB7A-DCD5-C1D1-6001B73ED6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75497" y="3429000"/>
            <a:ext cx="7772400" cy="2258645"/>
          </a:xfrm>
          <a:prstGeom prst="rect">
            <a:avLst/>
          </a:prstGeom>
        </p:spPr>
      </p:pic>
      <p:sp>
        <p:nvSpPr>
          <p:cNvPr id="4" name="TextBox 3">
            <a:extLst>
              <a:ext uri="{FF2B5EF4-FFF2-40B4-BE49-F238E27FC236}">
                <a16:creationId xmlns:a16="http://schemas.microsoft.com/office/drawing/2014/main" id="{732A7B45-C013-34F8-A025-19E29D02F9F1}"/>
              </a:ext>
            </a:extLst>
          </p:cNvPr>
          <p:cNvSpPr txBox="1"/>
          <p:nvPr/>
        </p:nvSpPr>
        <p:spPr>
          <a:xfrm rot="-2040000">
            <a:off x="9127844" y="1022895"/>
            <a:ext cx="2823420" cy="830997"/>
          </a:xfrm>
          <a:prstGeom prst="rect">
            <a:avLst/>
          </a:prstGeom>
          <a:solidFill>
            <a:schemeClr val="accent2">
              <a:lumMod val="60000"/>
              <a:lumOff val="40000"/>
            </a:schemeClr>
          </a:solidFill>
        </p:spPr>
        <p:txBody>
          <a:bodyPr wrap="square" rtlCol="0">
            <a:spAutoFit/>
          </a:bodyPr>
          <a:lstStyle/>
          <a:p>
            <a:r>
              <a:rPr lang="en-US" sz="4800" b="1"/>
              <a:t>PARTNERS</a:t>
            </a:r>
          </a:p>
        </p:txBody>
      </p:sp>
      <p:pic>
        <p:nvPicPr>
          <p:cNvPr id="2" name="Picture 1" descr="A document with text on it&#10;&#10;AI-generated content may be incorrect.">
            <a:extLst>
              <a:ext uri="{FF2B5EF4-FFF2-40B4-BE49-F238E27FC236}">
                <a16:creationId xmlns:a16="http://schemas.microsoft.com/office/drawing/2014/main" id="{1F0138C2-B7E5-281C-8BBF-057DBC4735CA}"/>
              </a:ext>
            </a:extLst>
          </p:cNvPr>
          <p:cNvPicPr>
            <a:picLocks noChangeAspect="1"/>
          </p:cNvPicPr>
          <p:nvPr/>
        </p:nvPicPr>
        <p:blipFill>
          <a:blip r:embed="rId6"/>
          <a:stretch>
            <a:fillRect/>
          </a:stretch>
        </p:blipFill>
        <p:spPr>
          <a:xfrm>
            <a:off x="244103" y="1061327"/>
            <a:ext cx="3515461" cy="5422542"/>
          </a:xfrm>
          <a:prstGeom prst="rect">
            <a:avLst/>
          </a:prstGeom>
        </p:spPr>
      </p:pic>
    </p:spTree>
    <p:extLst>
      <p:ext uri="{BB962C8B-B14F-4D97-AF65-F5344CB8AC3E}">
        <p14:creationId xmlns:p14="http://schemas.microsoft.com/office/powerpoint/2010/main" val="3219699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1" y="-47643"/>
            <a:ext cx="2922185" cy="7013219"/>
          </a:xfrm>
          <a:custGeom>
            <a:avLst/>
            <a:gdLst>
              <a:gd name="connsiteX0" fmla="*/ 0 w 2922185"/>
              <a:gd name="connsiteY0" fmla="*/ 0 h 7013219"/>
              <a:gd name="connsiteX1" fmla="*/ 613659 w 2922185"/>
              <a:gd name="connsiteY1" fmla="*/ 0 h 7013219"/>
              <a:gd name="connsiteX2" fmla="*/ 1256540 w 2922185"/>
              <a:gd name="connsiteY2" fmla="*/ 0 h 7013219"/>
              <a:gd name="connsiteX3" fmla="*/ 1782533 w 2922185"/>
              <a:gd name="connsiteY3" fmla="*/ 0 h 7013219"/>
              <a:gd name="connsiteX4" fmla="*/ 2396192 w 2922185"/>
              <a:gd name="connsiteY4" fmla="*/ 0 h 7013219"/>
              <a:gd name="connsiteX5" fmla="*/ 2922185 w 2922185"/>
              <a:gd name="connsiteY5" fmla="*/ 0 h 7013219"/>
              <a:gd name="connsiteX6" fmla="*/ 2922185 w 2922185"/>
              <a:gd name="connsiteY6" fmla="*/ 637565 h 7013219"/>
              <a:gd name="connsiteX7" fmla="*/ 2922185 w 2922185"/>
              <a:gd name="connsiteY7" fmla="*/ 1275131 h 7013219"/>
              <a:gd name="connsiteX8" fmla="*/ 2922185 w 2922185"/>
              <a:gd name="connsiteY8" fmla="*/ 1772432 h 7013219"/>
              <a:gd name="connsiteX9" fmla="*/ 2922185 w 2922185"/>
              <a:gd name="connsiteY9" fmla="*/ 2550261 h 7013219"/>
              <a:gd name="connsiteX10" fmla="*/ 2922185 w 2922185"/>
              <a:gd name="connsiteY10" fmla="*/ 3187827 h 7013219"/>
              <a:gd name="connsiteX11" fmla="*/ 2922185 w 2922185"/>
              <a:gd name="connsiteY11" fmla="*/ 3965657 h 7013219"/>
              <a:gd name="connsiteX12" fmla="*/ 2922185 w 2922185"/>
              <a:gd name="connsiteY12" fmla="*/ 4673354 h 7013219"/>
              <a:gd name="connsiteX13" fmla="*/ 2922185 w 2922185"/>
              <a:gd name="connsiteY13" fmla="*/ 5240787 h 7013219"/>
              <a:gd name="connsiteX14" fmla="*/ 2922185 w 2922185"/>
              <a:gd name="connsiteY14" fmla="*/ 5948485 h 7013219"/>
              <a:gd name="connsiteX15" fmla="*/ 2922185 w 2922185"/>
              <a:gd name="connsiteY15" fmla="*/ 6445786 h 7013219"/>
              <a:gd name="connsiteX16" fmla="*/ 2922185 w 2922185"/>
              <a:gd name="connsiteY16" fmla="*/ 7013219 h 7013219"/>
              <a:gd name="connsiteX17" fmla="*/ 2425414 w 2922185"/>
              <a:gd name="connsiteY17" fmla="*/ 7013219 h 7013219"/>
              <a:gd name="connsiteX18" fmla="*/ 1782533 w 2922185"/>
              <a:gd name="connsiteY18" fmla="*/ 7013219 h 7013219"/>
              <a:gd name="connsiteX19" fmla="*/ 1168874 w 2922185"/>
              <a:gd name="connsiteY19" fmla="*/ 7013219 h 7013219"/>
              <a:gd name="connsiteX20" fmla="*/ 555215 w 2922185"/>
              <a:gd name="connsiteY20" fmla="*/ 7013219 h 7013219"/>
              <a:gd name="connsiteX21" fmla="*/ 0 w 2922185"/>
              <a:gd name="connsiteY21" fmla="*/ 7013219 h 7013219"/>
              <a:gd name="connsiteX22" fmla="*/ 0 w 2922185"/>
              <a:gd name="connsiteY22" fmla="*/ 6515918 h 7013219"/>
              <a:gd name="connsiteX23" fmla="*/ 0 w 2922185"/>
              <a:gd name="connsiteY23" fmla="*/ 5878353 h 7013219"/>
              <a:gd name="connsiteX24" fmla="*/ 0 w 2922185"/>
              <a:gd name="connsiteY24" fmla="*/ 5240787 h 7013219"/>
              <a:gd name="connsiteX25" fmla="*/ 0 w 2922185"/>
              <a:gd name="connsiteY25" fmla="*/ 4813618 h 7013219"/>
              <a:gd name="connsiteX26" fmla="*/ 0 w 2922185"/>
              <a:gd name="connsiteY26" fmla="*/ 4105921 h 7013219"/>
              <a:gd name="connsiteX27" fmla="*/ 0 w 2922185"/>
              <a:gd name="connsiteY27" fmla="*/ 3678752 h 7013219"/>
              <a:gd name="connsiteX28" fmla="*/ 0 w 2922185"/>
              <a:gd name="connsiteY28" fmla="*/ 3041187 h 7013219"/>
              <a:gd name="connsiteX29" fmla="*/ 0 w 2922185"/>
              <a:gd name="connsiteY29" fmla="*/ 2263357 h 7013219"/>
              <a:gd name="connsiteX30" fmla="*/ 0 w 2922185"/>
              <a:gd name="connsiteY30" fmla="*/ 1485527 h 7013219"/>
              <a:gd name="connsiteX31" fmla="*/ 0 w 2922185"/>
              <a:gd name="connsiteY31" fmla="*/ 777830 h 7013219"/>
              <a:gd name="connsiteX32" fmla="*/ 0 w 2922185"/>
              <a:gd name="connsiteY32" fmla="*/ 0 h 7013219"/>
              <a:gd name="connsiteX0" fmla="*/ 0 w 2922185"/>
              <a:gd name="connsiteY0" fmla="*/ 0 h 7013219"/>
              <a:gd name="connsiteX1" fmla="*/ 555215 w 2922185"/>
              <a:gd name="connsiteY1" fmla="*/ 0 h 7013219"/>
              <a:gd name="connsiteX2" fmla="*/ 1051987 w 2922185"/>
              <a:gd name="connsiteY2" fmla="*/ 0 h 7013219"/>
              <a:gd name="connsiteX3" fmla="*/ 1694867 w 2922185"/>
              <a:gd name="connsiteY3" fmla="*/ 0 h 7013219"/>
              <a:gd name="connsiteX4" fmla="*/ 2250082 w 2922185"/>
              <a:gd name="connsiteY4" fmla="*/ 0 h 7013219"/>
              <a:gd name="connsiteX5" fmla="*/ 2922185 w 2922185"/>
              <a:gd name="connsiteY5" fmla="*/ 0 h 7013219"/>
              <a:gd name="connsiteX6" fmla="*/ 2922185 w 2922185"/>
              <a:gd name="connsiteY6" fmla="*/ 777830 h 7013219"/>
              <a:gd name="connsiteX7" fmla="*/ 2922185 w 2922185"/>
              <a:gd name="connsiteY7" fmla="*/ 1415395 h 7013219"/>
              <a:gd name="connsiteX8" fmla="*/ 2922185 w 2922185"/>
              <a:gd name="connsiteY8" fmla="*/ 2052960 h 7013219"/>
              <a:gd name="connsiteX9" fmla="*/ 2922185 w 2922185"/>
              <a:gd name="connsiteY9" fmla="*/ 2550261 h 7013219"/>
              <a:gd name="connsiteX10" fmla="*/ 2922185 w 2922185"/>
              <a:gd name="connsiteY10" fmla="*/ 3047562 h 7013219"/>
              <a:gd name="connsiteX11" fmla="*/ 2922185 w 2922185"/>
              <a:gd name="connsiteY11" fmla="*/ 3685128 h 7013219"/>
              <a:gd name="connsiteX12" fmla="*/ 2922185 w 2922185"/>
              <a:gd name="connsiteY12" fmla="*/ 4392825 h 7013219"/>
              <a:gd name="connsiteX13" fmla="*/ 2922185 w 2922185"/>
              <a:gd name="connsiteY13" fmla="*/ 4819994 h 7013219"/>
              <a:gd name="connsiteX14" fmla="*/ 2922185 w 2922185"/>
              <a:gd name="connsiteY14" fmla="*/ 5457560 h 7013219"/>
              <a:gd name="connsiteX15" fmla="*/ 2922185 w 2922185"/>
              <a:gd name="connsiteY15" fmla="*/ 6095125 h 7013219"/>
              <a:gd name="connsiteX16" fmla="*/ 2922185 w 2922185"/>
              <a:gd name="connsiteY16" fmla="*/ 7013219 h 7013219"/>
              <a:gd name="connsiteX17" fmla="*/ 2308526 w 2922185"/>
              <a:gd name="connsiteY17" fmla="*/ 7013219 h 7013219"/>
              <a:gd name="connsiteX18" fmla="*/ 1724089 w 2922185"/>
              <a:gd name="connsiteY18" fmla="*/ 7013219 h 7013219"/>
              <a:gd name="connsiteX19" fmla="*/ 1227318 w 2922185"/>
              <a:gd name="connsiteY19" fmla="*/ 7013219 h 7013219"/>
              <a:gd name="connsiteX20" fmla="*/ 701324 w 2922185"/>
              <a:gd name="connsiteY20" fmla="*/ 7013219 h 7013219"/>
              <a:gd name="connsiteX21" fmla="*/ 0 w 2922185"/>
              <a:gd name="connsiteY21" fmla="*/ 7013219 h 7013219"/>
              <a:gd name="connsiteX22" fmla="*/ 0 w 2922185"/>
              <a:gd name="connsiteY22" fmla="*/ 6375654 h 7013219"/>
              <a:gd name="connsiteX23" fmla="*/ 0 w 2922185"/>
              <a:gd name="connsiteY23" fmla="*/ 5738088 h 7013219"/>
              <a:gd name="connsiteX24" fmla="*/ 0 w 2922185"/>
              <a:gd name="connsiteY24" fmla="*/ 5170655 h 7013219"/>
              <a:gd name="connsiteX25" fmla="*/ 0 w 2922185"/>
              <a:gd name="connsiteY25" fmla="*/ 4743486 h 7013219"/>
              <a:gd name="connsiteX26" fmla="*/ 0 w 2922185"/>
              <a:gd name="connsiteY26" fmla="*/ 4316318 h 7013219"/>
              <a:gd name="connsiteX27" fmla="*/ 0 w 2922185"/>
              <a:gd name="connsiteY27" fmla="*/ 3608620 h 7013219"/>
              <a:gd name="connsiteX28" fmla="*/ 0 w 2922185"/>
              <a:gd name="connsiteY28" fmla="*/ 3111319 h 7013219"/>
              <a:gd name="connsiteX29" fmla="*/ 0 w 2922185"/>
              <a:gd name="connsiteY29" fmla="*/ 2333489 h 7013219"/>
              <a:gd name="connsiteX30" fmla="*/ 0 w 2922185"/>
              <a:gd name="connsiteY30" fmla="*/ 1766056 h 7013219"/>
              <a:gd name="connsiteX31" fmla="*/ 0 w 2922185"/>
              <a:gd name="connsiteY31" fmla="*/ 1338887 h 7013219"/>
              <a:gd name="connsiteX32" fmla="*/ 0 w 2922185"/>
              <a:gd name="connsiteY32" fmla="*/ 631190 h 7013219"/>
              <a:gd name="connsiteX33" fmla="*/ 0 w 2922185"/>
              <a:gd name="connsiteY33" fmla="*/ 0 h 7013219"/>
              <a:gd name="connsiteX0" fmla="*/ 0 w 2922185"/>
              <a:gd name="connsiteY0" fmla="*/ 0 h 7013219"/>
              <a:gd name="connsiteX1" fmla="*/ 613659 w 2922185"/>
              <a:gd name="connsiteY1" fmla="*/ 0 h 7013219"/>
              <a:gd name="connsiteX2" fmla="*/ 1256540 w 2922185"/>
              <a:gd name="connsiteY2" fmla="*/ 0 h 7013219"/>
              <a:gd name="connsiteX3" fmla="*/ 1782533 w 2922185"/>
              <a:gd name="connsiteY3" fmla="*/ 0 h 7013219"/>
              <a:gd name="connsiteX4" fmla="*/ 2396192 w 2922185"/>
              <a:gd name="connsiteY4" fmla="*/ 0 h 7013219"/>
              <a:gd name="connsiteX5" fmla="*/ 2922185 w 2922185"/>
              <a:gd name="connsiteY5" fmla="*/ 0 h 7013219"/>
              <a:gd name="connsiteX6" fmla="*/ 2922185 w 2922185"/>
              <a:gd name="connsiteY6" fmla="*/ 637565 h 7013219"/>
              <a:gd name="connsiteX7" fmla="*/ 2922185 w 2922185"/>
              <a:gd name="connsiteY7" fmla="*/ 1275131 h 7013219"/>
              <a:gd name="connsiteX8" fmla="*/ 2922185 w 2922185"/>
              <a:gd name="connsiteY8" fmla="*/ 1772432 h 7013219"/>
              <a:gd name="connsiteX9" fmla="*/ 2922185 w 2922185"/>
              <a:gd name="connsiteY9" fmla="*/ 2550261 h 7013219"/>
              <a:gd name="connsiteX10" fmla="*/ 2922185 w 2922185"/>
              <a:gd name="connsiteY10" fmla="*/ 3187827 h 7013219"/>
              <a:gd name="connsiteX11" fmla="*/ 2922185 w 2922185"/>
              <a:gd name="connsiteY11" fmla="*/ 3965657 h 7013219"/>
              <a:gd name="connsiteX12" fmla="*/ 2922185 w 2922185"/>
              <a:gd name="connsiteY12" fmla="*/ 4673354 h 7013219"/>
              <a:gd name="connsiteX13" fmla="*/ 2922185 w 2922185"/>
              <a:gd name="connsiteY13" fmla="*/ 5240787 h 7013219"/>
              <a:gd name="connsiteX14" fmla="*/ 2922185 w 2922185"/>
              <a:gd name="connsiteY14" fmla="*/ 5948485 h 7013219"/>
              <a:gd name="connsiteX15" fmla="*/ 2922185 w 2922185"/>
              <a:gd name="connsiteY15" fmla="*/ 6445786 h 7013219"/>
              <a:gd name="connsiteX16" fmla="*/ 2922185 w 2922185"/>
              <a:gd name="connsiteY16" fmla="*/ 7013219 h 7013219"/>
              <a:gd name="connsiteX17" fmla="*/ 2425414 w 2922185"/>
              <a:gd name="connsiteY17" fmla="*/ 7013219 h 7013219"/>
              <a:gd name="connsiteX18" fmla="*/ 1782533 w 2922185"/>
              <a:gd name="connsiteY18" fmla="*/ 7013219 h 7013219"/>
              <a:gd name="connsiteX19" fmla="*/ 1168874 w 2922185"/>
              <a:gd name="connsiteY19" fmla="*/ 7013219 h 7013219"/>
              <a:gd name="connsiteX20" fmla="*/ 555215 w 2922185"/>
              <a:gd name="connsiteY20" fmla="*/ 7013219 h 7013219"/>
              <a:gd name="connsiteX21" fmla="*/ 0 w 2922185"/>
              <a:gd name="connsiteY21" fmla="*/ 7013219 h 7013219"/>
              <a:gd name="connsiteX22" fmla="*/ 0 w 2922185"/>
              <a:gd name="connsiteY22" fmla="*/ 6515918 h 7013219"/>
              <a:gd name="connsiteX23" fmla="*/ 0 w 2922185"/>
              <a:gd name="connsiteY23" fmla="*/ 5878353 h 7013219"/>
              <a:gd name="connsiteX24" fmla="*/ 0 w 2922185"/>
              <a:gd name="connsiteY24" fmla="*/ 5240787 h 7013219"/>
              <a:gd name="connsiteX25" fmla="*/ 0 w 2922185"/>
              <a:gd name="connsiteY25" fmla="*/ 4813618 h 7013219"/>
              <a:gd name="connsiteX26" fmla="*/ 0 w 2922185"/>
              <a:gd name="connsiteY26" fmla="*/ 4105921 h 7013219"/>
              <a:gd name="connsiteX27" fmla="*/ 0 w 2922185"/>
              <a:gd name="connsiteY27" fmla="*/ 3678752 h 7013219"/>
              <a:gd name="connsiteX28" fmla="*/ 0 w 2922185"/>
              <a:gd name="connsiteY28" fmla="*/ 3041187 h 7013219"/>
              <a:gd name="connsiteX29" fmla="*/ 0 w 2922185"/>
              <a:gd name="connsiteY29" fmla="*/ 2263357 h 7013219"/>
              <a:gd name="connsiteX30" fmla="*/ 0 w 2922185"/>
              <a:gd name="connsiteY30" fmla="*/ 1485527 h 7013219"/>
              <a:gd name="connsiteX31" fmla="*/ 0 w 2922185"/>
              <a:gd name="connsiteY31" fmla="*/ 777830 h 7013219"/>
              <a:gd name="connsiteX32" fmla="*/ 0 w 2922185"/>
              <a:gd name="connsiteY32" fmla="*/ 0 h 701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22185" h="7013219" fill="none" extrusionOk="0">
                <a:moveTo>
                  <a:pt x="0" y="0"/>
                </a:moveTo>
                <a:cubicBezTo>
                  <a:pt x="197578" y="22455"/>
                  <a:pt x="309638" y="-56544"/>
                  <a:pt x="613659" y="0"/>
                </a:cubicBezTo>
                <a:cubicBezTo>
                  <a:pt x="876991" y="32010"/>
                  <a:pt x="984912" y="35568"/>
                  <a:pt x="1256540" y="0"/>
                </a:cubicBezTo>
                <a:cubicBezTo>
                  <a:pt x="1569471" y="-46020"/>
                  <a:pt x="1518182" y="-3826"/>
                  <a:pt x="1782533" y="0"/>
                </a:cubicBezTo>
                <a:cubicBezTo>
                  <a:pt x="1986497" y="4199"/>
                  <a:pt x="2262819" y="26336"/>
                  <a:pt x="2396192" y="0"/>
                </a:cubicBezTo>
                <a:cubicBezTo>
                  <a:pt x="2494890" y="-23563"/>
                  <a:pt x="2720492" y="-36703"/>
                  <a:pt x="2922185" y="0"/>
                </a:cubicBezTo>
                <a:cubicBezTo>
                  <a:pt x="2944815" y="191519"/>
                  <a:pt x="2975313" y="510941"/>
                  <a:pt x="2922185" y="637565"/>
                </a:cubicBezTo>
                <a:cubicBezTo>
                  <a:pt x="2860245" y="784693"/>
                  <a:pt x="2917630" y="912444"/>
                  <a:pt x="2922185" y="1275131"/>
                </a:cubicBezTo>
                <a:cubicBezTo>
                  <a:pt x="2926528" y="1549574"/>
                  <a:pt x="2904753" y="1507082"/>
                  <a:pt x="2922185" y="1772432"/>
                </a:cubicBezTo>
                <a:cubicBezTo>
                  <a:pt x="2868390" y="2024932"/>
                  <a:pt x="2975173" y="2233441"/>
                  <a:pt x="2922185" y="2550261"/>
                </a:cubicBezTo>
                <a:cubicBezTo>
                  <a:pt x="2964908" y="2748881"/>
                  <a:pt x="2936962" y="2948919"/>
                  <a:pt x="2922185" y="3187827"/>
                </a:cubicBezTo>
                <a:cubicBezTo>
                  <a:pt x="2948212" y="3390026"/>
                  <a:pt x="2960334" y="3600685"/>
                  <a:pt x="2922185" y="3965657"/>
                </a:cubicBezTo>
                <a:cubicBezTo>
                  <a:pt x="2892569" y="4305479"/>
                  <a:pt x="2945240" y="4341586"/>
                  <a:pt x="2922185" y="4673354"/>
                </a:cubicBezTo>
                <a:cubicBezTo>
                  <a:pt x="2899188" y="5003584"/>
                  <a:pt x="2918038" y="4994812"/>
                  <a:pt x="2922185" y="5240787"/>
                </a:cubicBezTo>
                <a:cubicBezTo>
                  <a:pt x="2838835" y="5516651"/>
                  <a:pt x="2932671" y="5687345"/>
                  <a:pt x="2922185" y="5948485"/>
                </a:cubicBezTo>
                <a:cubicBezTo>
                  <a:pt x="2872319" y="6143739"/>
                  <a:pt x="2940984" y="6245580"/>
                  <a:pt x="2922185" y="6445786"/>
                </a:cubicBezTo>
                <a:cubicBezTo>
                  <a:pt x="2882587" y="6657634"/>
                  <a:pt x="2986272" y="6828600"/>
                  <a:pt x="2922185" y="7013219"/>
                </a:cubicBezTo>
                <a:cubicBezTo>
                  <a:pt x="2687604" y="7028449"/>
                  <a:pt x="2506736" y="7042649"/>
                  <a:pt x="2425414" y="7013219"/>
                </a:cubicBezTo>
                <a:cubicBezTo>
                  <a:pt x="2288265" y="6954148"/>
                  <a:pt x="1967512" y="6924323"/>
                  <a:pt x="1782533" y="7013219"/>
                </a:cubicBezTo>
                <a:cubicBezTo>
                  <a:pt x="1564925" y="7096877"/>
                  <a:pt x="1433134" y="7068113"/>
                  <a:pt x="1168874" y="7013219"/>
                </a:cubicBezTo>
                <a:cubicBezTo>
                  <a:pt x="852149" y="6998291"/>
                  <a:pt x="769668" y="7038778"/>
                  <a:pt x="555215" y="7013219"/>
                </a:cubicBezTo>
                <a:cubicBezTo>
                  <a:pt x="298482" y="7005279"/>
                  <a:pt x="158212" y="6956458"/>
                  <a:pt x="0" y="7013219"/>
                </a:cubicBezTo>
                <a:cubicBezTo>
                  <a:pt x="18479" y="6808630"/>
                  <a:pt x="55030" y="6619541"/>
                  <a:pt x="0" y="6515918"/>
                </a:cubicBezTo>
                <a:cubicBezTo>
                  <a:pt x="46611" y="6328187"/>
                  <a:pt x="37654" y="6108336"/>
                  <a:pt x="0" y="5878353"/>
                </a:cubicBezTo>
                <a:cubicBezTo>
                  <a:pt x="19883" y="5641467"/>
                  <a:pt x="-10081" y="5455880"/>
                  <a:pt x="0" y="5240787"/>
                </a:cubicBezTo>
                <a:cubicBezTo>
                  <a:pt x="60584" y="5012289"/>
                  <a:pt x="13154" y="4897826"/>
                  <a:pt x="0" y="4813618"/>
                </a:cubicBezTo>
                <a:cubicBezTo>
                  <a:pt x="-88800" y="4715875"/>
                  <a:pt x="23095" y="4337935"/>
                  <a:pt x="0" y="4105921"/>
                </a:cubicBezTo>
                <a:cubicBezTo>
                  <a:pt x="-8518" y="3898986"/>
                  <a:pt x="5681" y="3860085"/>
                  <a:pt x="0" y="3678752"/>
                </a:cubicBezTo>
                <a:cubicBezTo>
                  <a:pt x="20915" y="3458532"/>
                  <a:pt x="47888" y="3370244"/>
                  <a:pt x="0" y="3041187"/>
                </a:cubicBezTo>
                <a:cubicBezTo>
                  <a:pt x="1975" y="2699437"/>
                  <a:pt x="-3001" y="2597388"/>
                  <a:pt x="0" y="2263357"/>
                </a:cubicBezTo>
                <a:cubicBezTo>
                  <a:pt x="60754" y="1926034"/>
                  <a:pt x="-6570" y="1797914"/>
                  <a:pt x="0" y="1485527"/>
                </a:cubicBezTo>
                <a:cubicBezTo>
                  <a:pt x="-15693" y="1223609"/>
                  <a:pt x="103642" y="924198"/>
                  <a:pt x="0" y="777830"/>
                </a:cubicBezTo>
                <a:cubicBezTo>
                  <a:pt x="-31407" y="584589"/>
                  <a:pt x="91145" y="324541"/>
                  <a:pt x="0" y="0"/>
                </a:cubicBezTo>
                <a:close/>
              </a:path>
              <a:path w="2922185" h="7013219" stroke="0" extrusionOk="0">
                <a:moveTo>
                  <a:pt x="0" y="0"/>
                </a:moveTo>
                <a:cubicBezTo>
                  <a:pt x="125970" y="43231"/>
                  <a:pt x="457912" y="-18858"/>
                  <a:pt x="555215" y="0"/>
                </a:cubicBezTo>
                <a:cubicBezTo>
                  <a:pt x="683730" y="5043"/>
                  <a:pt x="909451" y="-12820"/>
                  <a:pt x="1051987" y="0"/>
                </a:cubicBezTo>
                <a:cubicBezTo>
                  <a:pt x="1232845" y="-13022"/>
                  <a:pt x="1556295" y="-30625"/>
                  <a:pt x="1694867" y="0"/>
                </a:cubicBezTo>
                <a:cubicBezTo>
                  <a:pt x="1912702" y="4797"/>
                  <a:pt x="2033761" y="-35664"/>
                  <a:pt x="2250082" y="0"/>
                </a:cubicBezTo>
                <a:cubicBezTo>
                  <a:pt x="2446340" y="-60192"/>
                  <a:pt x="2703612" y="55567"/>
                  <a:pt x="2922185" y="0"/>
                </a:cubicBezTo>
                <a:cubicBezTo>
                  <a:pt x="2901135" y="220221"/>
                  <a:pt x="2901645" y="352622"/>
                  <a:pt x="2922185" y="777830"/>
                </a:cubicBezTo>
                <a:cubicBezTo>
                  <a:pt x="2934758" y="1155421"/>
                  <a:pt x="2931828" y="1135588"/>
                  <a:pt x="2922185" y="1415395"/>
                </a:cubicBezTo>
                <a:cubicBezTo>
                  <a:pt x="2932197" y="1716988"/>
                  <a:pt x="2925156" y="1914394"/>
                  <a:pt x="2922185" y="2052960"/>
                </a:cubicBezTo>
                <a:cubicBezTo>
                  <a:pt x="2971625" y="2197632"/>
                  <a:pt x="2951277" y="2423459"/>
                  <a:pt x="2922185" y="2550261"/>
                </a:cubicBezTo>
                <a:cubicBezTo>
                  <a:pt x="2910626" y="2722476"/>
                  <a:pt x="2959959" y="2874458"/>
                  <a:pt x="2922185" y="3047562"/>
                </a:cubicBezTo>
                <a:cubicBezTo>
                  <a:pt x="2860624" y="3188749"/>
                  <a:pt x="2872134" y="3484249"/>
                  <a:pt x="2922185" y="3685128"/>
                </a:cubicBezTo>
                <a:cubicBezTo>
                  <a:pt x="2936997" y="3916197"/>
                  <a:pt x="2990092" y="4188553"/>
                  <a:pt x="2922185" y="4392825"/>
                </a:cubicBezTo>
                <a:cubicBezTo>
                  <a:pt x="2890020" y="4617849"/>
                  <a:pt x="2906719" y="4631499"/>
                  <a:pt x="2922185" y="4819994"/>
                </a:cubicBezTo>
                <a:cubicBezTo>
                  <a:pt x="2977314" y="5009043"/>
                  <a:pt x="2846252" y="5231341"/>
                  <a:pt x="2922185" y="5457560"/>
                </a:cubicBezTo>
                <a:cubicBezTo>
                  <a:pt x="2922217" y="5741775"/>
                  <a:pt x="2934683" y="5825745"/>
                  <a:pt x="2922185" y="6095125"/>
                </a:cubicBezTo>
                <a:cubicBezTo>
                  <a:pt x="2998020" y="6344289"/>
                  <a:pt x="2840915" y="6620506"/>
                  <a:pt x="2922185" y="7013219"/>
                </a:cubicBezTo>
                <a:cubicBezTo>
                  <a:pt x="2707736" y="7041499"/>
                  <a:pt x="2559249" y="7052951"/>
                  <a:pt x="2308526" y="7013219"/>
                </a:cubicBezTo>
                <a:cubicBezTo>
                  <a:pt x="2036095" y="7020319"/>
                  <a:pt x="1875911" y="7017048"/>
                  <a:pt x="1724089" y="7013219"/>
                </a:cubicBezTo>
                <a:cubicBezTo>
                  <a:pt x="1551186" y="7033705"/>
                  <a:pt x="1420963" y="7026233"/>
                  <a:pt x="1227318" y="7013219"/>
                </a:cubicBezTo>
                <a:cubicBezTo>
                  <a:pt x="985439" y="7027150"/>
                  <a:pt x="820747" y="7045780"/>
                  <a:pt x="701324" y="7013219"/>
                </a:cubicBezTo>
                <a:cubicBezTo>
                  <a:pt x="565841" y="6934421"/>
                  <a:pt x="192836" y="7012296"/>
                  <a:pt x="0" y="7013219"/>
                </a:cubicBezTo>
                <a:cubicBezTo>
                  <a:pt x="5867" y="6779309"/>
                  <a:pt x="-12480" y="6690718"/>
                  <a:pt x="0" y="6375654"/>
                </a:cubicBezTo>
                <a:cubicBezTo>
                  <a:pt x="53775" y="6063991"/>
                  <a:pt x="-32715" y="6000540"/>
                  <a:pt x="0" y="5738088"/>
                </a:cubicBezTo>
                <a:cubicBezTo>
                  <a:pt x="70509" y="5557096"/>
                  <a:pt x="27306" y="5293136"/>
                  <a:pt x="0" y="5170655"/>
                </a:cubicBezTo>
                <a:cubicBezTo>
                  <a:pt x="-1657" y="5012653"/>
                  <a:pt x="1514" y="4956737"/>
                  <a:pt x="0" y="4743486"/>
                </a:cubicBezTo>
                <a:cubicBezTo>
                  <a:pt x="27436" y="4542126"/>
                  <a:pt x="21263" y="4490985"/>
                  <a:pt x="0" y="4316318"/>
                </a:cubicBezTo>
                <a:cubicBezTo>
                  <a:pt x="22783" y="4212788"/>
                  <a:pt x="49007" y="3922606"/>
                  <a:pt x="0" y="3608620"/>
                </a:cubicBezTo>
                <a:cubicBezTo>
                  <a:pt x="28349" y="3309993"/>
                  <a:pt x="-6352" y="3248273"/>
                  <a:pt x="0" y="3111319"/>
                </a:cubicBezTo>
                <a:cubicBezTo>
                  <a:pt x="88398" y="2964240"/>
                  <a:pt x="51440" y="2596750"/>
                  <a:pt x="0" y="2333489"/>
                </a:cubicBezTo>
                <a:cubicBezTo>
                  <a:pt x="-14393" y="2005567"/>
                  <a:pt x="22762" y="2052352"/>
                  <a:pt x="0" y="1766056"/>
                </a:cubicBezTo>
                <a:cubicBezTo>
                  <a:pt x="-16239" y="1493148"/>
                  <a:pt x="2276" y="1505751"/>
                  <a:pt x="0" y="1338887"/>
                </a:cubicBezTo>
                <a:cubicBezTo>
                  <a:pt x="-16600" y="1106905"/>
                  <a:pt x="-21166" y="913462"/>
                  <a:pt x="0" y="631190"/>
                </a:cubicBezTo>
                <a:cubicBezTo>
                  <a:pt x="-8105" y="293710"/>
                  <a:pt x="-21233" y="276707"/>
                  <a:pt x="0" y="0"/>
                </a:cubicBezTo>
                <a:close/>
              </a:path>
              <a:path w="2922185" h="7013219" fill="none" stroke="0" extrusionOk="0">
                <a:moveTo>
                  <a:pt x="0" y="0"/>
                </a:moveTo>
                <a:cubicBezTo>
                  <a:pt x="125791" y="-7411"/>
                  <a:pt x="303114" y="-14561"/>
                  <a:pt x="613659" y="0"/>
                </a:cubicBezTo>
                <a:cubicBezTo>
                  <a:pt x="894349" y="18986"/>
                  <a:pt x="950432" y="34400"/>
                  <a:pt x="1256540" y="0"/>
                </a:cubicBezTo>
                <a:cubicBezTo>
                  <a:pt x="1547823" y="-23496"/>
                  <a:pt x="1529296" y="28262"/>
                  <a:pt x="1782533" y="0"/>
                </a:cubicBezTo>
                <a:cubicBezTo>
                  <a:pt x="2002052" y="-29588"/>
                  <a:pt x="2265955" y="-43044"/>
                  <a:pt x="2396192" y="0"/>
                </a:cubicBezTo>
                <a:cubicBezTo>
                  <a:pt x="2534717" y="27032"/>
                  <a:pt x="2671861" y="1931"/>
                  <a:pt x="2922185" y="0"/>
                </a:cubicBezTo>
                <a:cubicBezTo>
                  <a:pt x="2901553" y="176587"/>
                  <a:pt x="2930055" y="522699"/>
                  <a:pt x="2922185" y="637565"/>
                </a:cubicBezTo>
                <a:cubicBezTo>
                  <a:pt x="2913877" y="747561"/>
                  <a:pt x="2928265" y="985813"/>
                  <a:pt x="2922185" y="1275131"/>
                </a:cubicBezTo>
                <a:cubicBezTo>
                  <a:pt x="2924500" y="1578139"/>
                  <a:pt x="2903779" y="1527165"/>
                  <a:pt x="2922185" y="1772432"/>
                </a:cubicBezTo>
                <a:cubicBezTo>
                  <a:pt x="2876746" y="2017716"/>
                  <a:pt x="2917502" y="2319589"/>
                  <a:pt x="2922185" y="2550261"/>
                </a:cubicBezTo>
                <a:cubicBezTo>
                  <a:pt x="2966292" y="2783702"/>
                  <a:pt x="2905707" y="2941098"/>
                  <a:pt x="2922185" y="3187827"/>
                </a:cubicBezTo>
                <a:cubicBezTo>
                  <a:pt x="2974708" y="3463470"/>
                  <a:pt x="2990100" y="3656027"/>
                  <a:pt x="2922185" y="3965657"/>
                </a:cubicBezTo>
                <a:cubicBezTo>
                  <a:pt x="2909799" y="4278215"/>
                  <a:pt x="2941409" y="4343886"/>
                  <a:pt x="2922185" y="4673354"/>
                </a:cubicBezTo>
                <a:cubicBezTo>
                  <a:pt x="2884169" y="4998555"/>
                  <a:pt x="2931225" y="4984284"/>
                  <a:pt x="2922185" y="5240787"/>
                </a:cubicBezTo>
                <a:cubicBezTo>
                  <a:pt x="2864477" y="5468761"/>
                  <a:pt x="2940897" y="5723700"/>
                  <a:pt x="2922185" y="5948485"/>
                </a:cubicBezTo>
                <a:cubicBezTo>
                  <a:pt x="2927118" y="6097199"/>
                  <a:pt x="2935260" y="6202449"/>
                  <a:pt x="2922185" y="6445786"/>
                </a:cubicBezTo>
                <a:cubicBezTo>
                  <a:pt x="2895670" y="6692511"/>
                  <a:pt x="2907663" y="6822759"/>
                  <a:pt x="2922185" y="7013219"/>
                </a:cubicBezTo>
                <a:cubicBezTo>
                  <a:pt x="2722319" y="7037213"/>
                  <a:pt x="2561817" y="7019562"/>
                  <a:pt x="2425414" y="7013219"/>
                </a:cubicBezTo>
                <a:cubicBezTo>
                  <a:pt x="2324189" y="7037986"/>
                  <a:pt x="1943254" y="7000918"/>
                  <a:pt x="1782533" y="7013219"/>
                </a:cubicBezTo>
                <a:cubicBezTo>
                  <a:pt x="1622690" y="7121653"/>
                  <a:pt x="1431103" y="7043264"/>
                  <a:pt x="1168874" y="7013219"/>
                </a:cubicBezTo>
                <a:cubicBezTo>
                  <a:pt x="891547" y="6974758"/>
                  <a:pt x="749458" y="7011392"/>
                  <a:pt x="555215" y="7013219"/>
                </a:cubicBezTo>
                <a:cubicBezTo>
                  <a:pt x="375907" y="7040262"/>
                  <a:pt x="181041" y="7019279"/>
                  <a:pt x="0" y="7013219"/>
                </a:cubicBezTo>
                <a:cubicBezTo>
                  <a:pt x="-20006" y="6859930"/>
                  <a:pt x="7350" y="6656640"/>
                  <a:pt x="0" y="6515918"/>
                </a:cubicBezTo>
                <a:cubicBezTo>
                  <a:pt x="34784" y="6379322"/>
                  <a:pt x="3269" y="6165918"/>
                  <a:pt x="0" y="5878353"/>
                </a:cubicBezTo>
                <a:cubicBezTo>
                  <a:pt x="16033" y="5625573"/>
                  <a:pt x="-16954" y="5465340"/>
                  <a:pt x="0" y="5240787"/>
                </a:cubicBezTo>
                <a:cubicBezTo>
                  <a:pt x="13575" y="5028726"/>
                  <a:pt x="1399" y="4892096"/>
                  <a:pt x="0" y="4813618"/>
                </a:cubicBezTo>
                <a:cubicBezTo>
                  <a:pt x="4551" y="4675113"/>
                  <a:pt x="60814" y="4306435"/>
                  <a:pt x="0" y="4105921"/>
                </a:cubicBezTo>
                <a:cubicBezTo>
                  <a:pt x="-13423" y="3898936"/>
                  <a:pt x="-4158" y="3865087"/>
                  <a:pt x="0" y="3678752"/>
                </a:cubicBezTo>
                <a:cubicBezTo>
                  <a:pt x="-11406" y="3526428"/>
                  <a:pt x="38471" y="3354653"/>
                  <a:pt x="0" y="3041187"/>
                </a:cubicBezTo>
                <a:cubicBezTo>
                  <a:pt x="-11736" y="2705440"/>
                  <a:pt x="-13595" y="2610385"/>
                  <a:pt x="0" y="2263357"/>
                </a:cubicBezTo>
                <a:cubicBezTo>
                  <a:pt x="60982" y="1905506"/>
                  <a:pt x="-1039" y="1749314"/>
                  <a:pt x="0" y="1485527"/>
                </a:cubicBezTo>
                <a:cubicBezTo>
                  <a:pt x="49023" y="1241609"/>
                  <a:pt x="42571" y="943204"/>
                  <a:pt x="0" y="777830"/>
                </a:cubicBezTo>
                <a:cubicBezTo>
                  <a:pt x="-52488" y="612667"/>
                  <a:pt x="75388" y="445339"/>
                  <a:pt x="0" y="0"/>
                </a:cubicBezTo>
                <a:close/>
              </a:path>
              <a:path w="2922185" h="7013219" fill="none" stroke="0" extrusionOk="0">
                <a:moveTo>
                  <a:pt x="0" y="0"/>
                </a:moveTo>
                <a:cubicBezTo>
                  <a:pt x="157488" y="-9597"/>
                  <a:pt x="283410" y="-39436"/>
                  <a:pt x="613659" y="0"/>
                </a:cubicBezTo>
                <a:cubicBezTo>
                  <a:pt x="897600" y="23475"/>
                  <a:pt x="967192" y="33033"/>
                  <a:pt x="1256540" y="0"/>
                </a:cubicBezTo>
                <a:cubicBezTo>
                  <a:pt x="1553671" y="-29890"/>
                  <a:pt x="1523650" y="9005"/>
                  <a:pt x="1782533" y="0"/>
                </a:cubicBezTo>
                <a:cubicBezTo>
                  <a:pt x="1985124" y="-24527"/>
                  <a:pt x="2270780" y="18116"/>
                  <a:pt x="2396192" y="0"/>
                </a:cubicBezTo>
                <a:cubicBezTo>
                  <a:pt x="2547314" y="3498"/>
                  <a:pt x="2721039" y="-50796"/>
                  <a:pt x="2922185" y="0"/>
                </a:cubicBezTo>
                <a:cubicBezTo>
                  <a:pt x="2902071" y="174173"/>
                  <a:pt x="2942177" y="514362"/>
                  <a:pt x="2922185" y="637565"/>
                </a:cubicBezTo>
                <a:cubicBezTo>
                  <a:pt x="2866892" y="750263"/>
                  <a:pt x="2902998" y="955431"/>
                  <a:pt x="2922185" y="1275131"/>
                </a:cubicBezTo>
                <a:cubicBezTo>
                  <a:pt x="2931943" y="1559838"/>
                  <a:pt x="2909061" y="1518538"/>
                  <a:pt x="2922185" y="1772432"/>
                </a:cubicBezTo>
                <a:cubicBezTo>
                  <a:pt x="2884839" y="2017194"/>
                  <a:pt x="2951906" y="2281646"/>
                  <a:pt x="2922185" y="2550261"/>
                </a:cubicBezTo>
                <a:cubicBezTo>
                  <a:pt x="2948895" y="2788363"/>
                  <a:pt x="2927780" y="2978378"/>
                  <a:pt x="2922185" y="3187827"/>
                </a:cubicBezTo>
                <a:cubicBezTo>
                  <a:pt x="2953887" y="3427760"/>
                  <a:pt x="2984275" y="3660925"/>
                  <a:pt x="2922185" y="3965657"/>
                </a:cubicBezTo>
                <a:cubicBezTo>
                  <a:pt x="2906291" y="4279127"/>
                  <a:pt x="2948800" y="4337801"/>
                  <a:pt x="2922185" y="4673354"/>
                </a:cubicBezTo>
                <a:cubicBezTo>
                  <a:pt x="2895980" y="5003173"/>
                  <a:pt x="2918702" y="4992073"/>
                  <a:pt x="2922185" y="5240787"/>
                </a:cubicBezTo>
                <a:cubicBezTo>
                  <a:pt x="2832095" y="5498331"/>
                  <a:pt x="2923752" y="5712277"/>
                  <a:pt x="2922185" y="5948485"/>
                </a:cubicBezTo>
                <a:cubicBezTo>
                  <a:pt x="2891467" y="6124931"/>
                  <a:pt x="2918994" y="6245607"/>
                  <a:pt x="2922185" y="6445786"/>
                </a:cubicBezTo>
                <a:cubicBezTo>
                  <a:pt x="2874482" y="6687213"/>
                  <a:pt x="2975433" y="6839494"/>
                  <a:pt x="2922185" y="7013219"/>
                </a:cubicBezTo>
                <a:cubicBezTo>
                  <a:pt x="2703888" y="7034480"/>
                  <a:pt x="2539127" y="7026213"/>
                  <a:pt x="2425414" y="7013219"/>
                </a:cubicBezTo>
                <a:cubicBezTo>
                  <a:pt x="2296420" y="6973182"/>
                  <a:pt x="1936621" y="6958166"/>
                  <a:pt x="1782533" y="7013219"/>
                </a:cubicBezTo>
                <a:cubicBezTo>
                  <a:pt x="1583544" y="7078200"/>
                  <a:pt x="1411216" y="7062355"/>
                  <a:pt x="1168874" y="7013219"/>
                </a:cubicBezTo>
                <a:cubicBezTo>
                  <a:pt x="864869" y="6985046"/>
                  <a:pt x="758639" y="7028737"/>
                  <a:pt x="555215" y="7013219"/>
                </a:cubicBezTo>
                <a:cubicBezTo>
                  <a:pt x="349846" y="7030692"/>
                  <a:pt x="157005" y="6973071"/>
                  <a:pt x="0" y="7013219"/>
                </a:cubicBezTo>
                <a:cubicBezTo>
                  <a:pt x="4095" y="6836666"/>
                  <a:pt x="24430" y="6623325"/>
                  <a:pt x="0" y="6515918"/>
                </a:cubicBezTo>
                <a:cubicBezTo>
                  <a:pt x="67742" y="6354277"/>
                  <a:pt x="17239" y="6102557"/>
                  <a:pt x="0" y="5878353"/>
                </a:cubicBezTo>
                <a:cubicBezTo>
                  <a:pt x="24425" y="5640187"/>
                  <a:pt x="-27011" y="5464259"/>
                  <a:pt x="0" y="5240787"/>
                </a:cubicBezTo>
                <a:cubicBezTo>
                  <a:pt x="46372" y="5018850"/>
                  <a:pt x="7130" y="4881977"/>
                  <a:pt x="0" y="4813618"/>
                </a:cubicBezTo>
                <a:cubicBezTo>
                  <a:pt x="-28229" y="4693814"/>
                  <a:pt x="23903" y="4300706"/>
                  <a:pt x="0" y="4105921"/>
                </a:cubicBezTo>
                <a:cubicBezTo>
                  <a:pt x="-9542" y="3895435"/>
                  <a:pt x="891" y="3859798"/>
                  <a:pt x="0" y="3678752"/>
                </a:cubicBezTo>
                <a:cubicBezTo>
                  <a:pt x="7846" y="3469591"/>
                  <a:pt x="35644" y="3367408"/>
                  <a:pt x="0" y="3041187"/>
                </a:cubicBezTo>
                <a:cubicBezTo>
                  <a:pt x="3445" y="2701404"/>
                  <a:pt x="-16353" y="2613179"/>
                  <a:pt x="0" y="2263357"/>
                </a:cubicBezTo>
                <a:cubicBezTo>
                  <a:pt x="87846" y="1934844"/>
                  <a:pt x="-13403" y="1757340"/>
                  <a:pt x="0" y="1485527"/>
                </a:cubicBezTo>
                <a:cubicBezTo>
                  <a:pt x="17177" y="1231907"/>
                  <a:pt x="77291" y="935594"/>
                  <a:pt x="0" y="777830"/>
                </a:cubicBezTo>
                <a:cubicBezTo>
                  <a:pt x="-15106" y="625400"/>
                  <a:pt x="85414" y="372693"/>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custGeom>
                    <a:avLst/>
                    <a:gdLst>
                      <a:gd name="connsiteX0" fmla="*/ 0 w 2922185"/>
                      <a:gd name="connsiteY0" fmla="*/ 0 h 7013219"/>
                      <a:gd name="connsiteX1" fmla="*/ 613659 w 2922185"/>
                      <a:gd name="connsiteY1" fmla="*/ 0 h 7013219"/>
                      <a:gd name="connsiteX2" fmla="*/ 1256540 w 2922185"/>
                      <a:gd name="connsiteY2" fmla="*/ 0 h 7013219"/>
                      <a:gd name="connsiteX3" fmla="*/ 1782533 w 2922185"/>
                      <a:gd name="connsiteY3" fmla="*/ 0 h 7013219"/>
                      <a:gd name="connsiteX4" fmla="*/ 2396192 w 2922185"/>
                      <a:gd name="connsiteY4" fmla="*/ 0 h 7013219"/>
                      <a:gd name="connsiteX5" fmla="*/ 2922185 w 2922185"/>
                      <a:gd name="connsiteY5" fmla="*/ 0 h 7013219"/>
                      <a:gd name="connsiteX6" fmla="*/ 2922185 w 2922185"/>
                      <a:gd name="connsiteY6" fmla="*/ 637565 h 7013219"/>
                      <a:gd name="connsiteX7" fmla="*/ 2922185 w 2922185"/>
                      <a:gd name="connsiteY7" fmla="*/ 1275131 h 7013219"/>
                      <a:gd name="connsiteX8" fmla="*/ 2922185 w 2922185"/>
                      <a:gd name="connsiteY8" fmla="*/ 1772432 h 7013219"/>
                      <a:gd name="connsiteX9" fmla="*/ 2922185 w 2922185"/>
                      <a:gd name="connsiteY9" fmla="*/ 2550261 h 7013219"/>
                      <a:gd name="connsiteX10" fmla="*/ 2922185 w 2922185"/>
                      <a:gd name="connsiteY10" fmla="*/ 3187827 h 7013219"/>
                      <a:gd name="connsiteX11" fmla="*/ 2922185 w 2922185"/>
                      <a:gd name="connsiteY11" fmla="*/ 3965657 h 7013219"/>
                      <a:gd name="connsiteX12" fmla="*/ 2922185 w 2922185"/>
                      <a:gd name="connsiteY12" fmla="*/ 4673354 h 7013219"/>
                      <a:gd name="connsiteX13" fmla="*/ 2922185 w 2922185"/>
                      <a:gd name="connsiteY13" fmla="*/ 5240787 h 7013219"/>
                      <a:gd name="connsiteX14" fmla="*/ 2922185 w 2922185"/>
                      <a:gd name="connsiteY14" fmla="*/ 5948485 h 7013219"/>
                      <a:gd name="connsiteX15" fmla="*/ 2922185 w 2922185"/>
                      <a:gd name="connsiteY15" fmla="*/ 6445786 h 7013219"/>
                      <a:gd name="connsiteX16" fmla="*/ 2922185 w 2922185"/>
                      <a:gd name="connsiteY16" fmla="*/ 7013219 h 7013219"/>
                      <a:gd name="connsiteX17" fmla="*/ 2425414 w 2922185"/>
                      <a:gd name="connsiteY17" fmla="*/ 7013219 h 7013219"/>
                      <a:gd name="connsiteX18" fmla="*/ 1782533 w 2922185"/>
                      <a:gd name="connsiteY18" fmla="*/ 7013219 h 7013219"/>
                      <a:gd name="connsiteX19" fmla="*/ 1168874 w 2922185"/>
                      <a:gd name="connsiteY19" fmla="*/ 7013219 h 7013219"/>
                      <a:gd name="connsiteX20" fmla="*/ 555215 w 2922185"/>
                      <a:gd name="connsiteY20" fmla="*/ 7013219 h 7013219"/>
                      <a:gd name="connsiteX21" fmla="*/ 0 w 2922185"/>
                      <a:gd name="connsiteY21" fmla="*/ 7013219 h 7013219"/>
                      <a:gd name="connsiteX22" fmla="*/ 0 w 2922185"/>
                      <a:gd name="connsiteY22" fmla="*/ 6515918 h 7013219"/>
                      <a:gd name="connsiteX23" fmla="*/ 0 w 2922185"/>
                      <a:gd name="connsiteY23" fmla="*/ 5878353 h 7013219"/>
                      <a:gd name="connsiteX24" fmla="*/ 0 w 2922185"/>
                      <a:gd name="connsiteY24" fmla="*/ 5240787 h 7013219"/>
                      <a:gd name="connsiteX25" fmla="*/ 0 w 2922185"/>
                      <a:gd name="connsiteY25" fmla="*/ 4813618 h 7013219"/>
                      <a:gd name="connsiteX26" fmla="*/ 0 w 2922185"/>
                      <a:gd name="connsiteY26" fmla="*/ 4105921 h 7013219"/>
                      <a:gd name="connsiteX27" fmla="*/ 0 w 2922185"/>
                      <a:gd name="connsiteY27" fmla="*/ 3678752 h 7013219"/>
                      <a:gd name="connsiteX28" fmla="*/ 0 w 2922185"/>
                      <a:gd name="connsiteY28" fmla="*/ 3041187 h 7013219"/>
                      <a:gd name="connsiteX29" fmla="*/ 0 w 2922185"/>
                      <a:gd name="connsiteY29" fmla="*/ 2263357 h 7013219"/>
                      <a:gd name="connsiteX30" fmla="*/ 0 w 2922185"/>
                      <a:gd name="connsiteY30" fmla="*/ 1485527 h 7013219"/>
                      <a:gd name="connsiteX31" fmla="*/ 0 w 2922185"/>
                      <a:gd name="connsiteY31" fmla="*/ 777830 h 7013219"/>
                      <a:gd name="connsiteX32" fmla="*/ 0 w 2922185"/>
                      <a:gd name="connsiteY32" fmla="*/ 0 h 7013219"/>
                      <a:gd name="connsiteX0" fmla="*/ 0 w 2922185"/>
                      <a:gd name="connsiteY0" fmla="*/ 0 h 7013219"/>
                      <a:gd name="connsiteX1" fmla="*/ 555215 w 2922185"/>
                      <a:gd name="connsiteY1" fmla="*/ 0 h 7013219"/>
                      <a:gd name="connsiteX2" fmla="*/ 1051987 w 2922185"/>
                      <a:gd name="connsiteY2" fmla="*/ 0 h 7013219"/>
                      <a:gd name="connsiteX3" fmla="*/ 1694867 w 2922185"/>
                      <a:gd name="connsiteY3" fmla="*/ 0 h 7013219"/>
                      <a:gd name="connsiteX4" fmla="*/ 2250082 w 2922185"/>
                      <a:gd name="connsiteY4" fmla="*/ 0 h 7013219"/>
                      <a:gd name="connsiteX5" fmla="*/ 2922185 w 2922185"/>
                      <a:gd name="connsiteY5" fmla="*/ 0 h 7013219"/>
                      <a:gd name="connsiteX6" fmla="*/ 2922185 w 2922185"/>
                      <a:gd name="connsiteY6" fmla="*/ 777830 h 7013219"/>
                      <a:gd name="connsiteX7" fmla="*/ 2922185 w 2922185"/>
                      <a:gd name="connsiteY7" fmla="*/ 1415395 h 7013219"/>
                      <a:gd name="connsiteX8" fmla="*/ 2922185 w 2922185"/>
                      <a:gd name="connsiteY8" fmla="*/ 2052960 h 7013219"/>
                      <a:gd name="connsiteX9" fmla="*/ 2922185 w 2922185"/>
                      <a:gd name="connsiteY9" fmla="*/ 2550261 h 7013219"/>
                      <a:gd name="connsiteX10" fmla="*/ 2922185 w 2922185"/>
                      <a:gd name="connsiteY10" fmla="*/ 3047562 h 7013219"/>
                      <a:gd name="connsiteX11" fmla="*/ 2922185 w 2922185"/>
                      <a:gd name="connsiteY11" fmla="*/ 3685128 h 7013219"/>
                      <a:gd name="connsiteX12" fmla="*/ 2922185 w 2922185"/>
                      <a:gd name="connsiteY12" fmla="*/ 4392825 h 7013219"/>
                      <a:gd name="connsiteX13" fmla="*/ 2922185 w 2922185"/>
                      <a:gd name="connsiteY13" fmla="*/ 4819994 h 7013219"/>
                      <a:gd name="connsiteX14" fmla="*/ 2922185 w 2922185"/>
                      <a:gd name="connsiteY14" fmla="*/ 5457560 h 7013219"/>
                      <a:gd name="connsiteX15" fmla="*/ 2922185 w 2922185"/>
                      <a:gd name="connsiteY15" fmla="*/ 6095125 h 7013219"/>
                      <a:gd name="connsiteX16" fmla="*/ 2922185 w 2922185"/>
                      <a:gd name="connsiteY16" fmla="*/ 7013219 h 7013219"/>
                      <a:gd name="connsiteX17" fmla="*/ 2308526 w 2922185"/>
                      <a:gd name="connsiteY17" fmla="*/ 7013219 h 7013219"/>
                      <a:gd name="connsiteX18" fmla="*/ 1724089 w 2922185"/>
                      <a:gd name="connsiteY18" fmla="*/ 7013219 h 7013219"/>
                      <a:gd name="connsiteX19" fmla="*/ 1227318 w 2922185"/>
                      <a:gd name="connsiteY19" fmla="*/ 7013219 h 7013219"/>
                      <a:gd name="connsiteX20" fmla="*/ 701324 w 2922185"/>
                      <a:gd name="connsiteY20" fmla="*/ 7013219 h 7013219"/>
                      <a:gd name="connsiteX21" fmla="*/ 0 w 2922185"/>
                      <a:gd name="connsiteY21" fmla="*/ 7013219 h 7013219"/>
                      <a:gd name="connsiteX22" fmla="*/ 0 w 2922185"/>
                      <a:gd name="connsiteY22" fmla="*/ 6375654 h 7013219"/>
                      <a:gd name="connsiteX23" fmla="*/ 0 w 2922185"/>
                      <a:gd name="connsiteY23" fmla="*/ 5738088 h 7013219"/>
                      <a:gd name="connsiteX24" fmla="*/ 0 w 2922185"/>
                      <a:gd name="connsiteY24" fmla="*/ 5170655 h 7013219"/>
                      <a:gd name="connsiteX25" fmla="*/ 0 w 2922185"/>
                      <a:gd name="connsiteY25" fmla="*/ 4743486 h 7013219"/>
                      <a:gd name="connsiteX26" fmla="*/ 0 w 2922185"/>
                      <a:gd name="connsiteY26" fmla="*/ 4316318 h 7013219"/>
                      <a:gd name="connsiteX27" fmla="*/ 0 w 2922185"/>
                      <a:gd name="connsiteY27" fmla="*/ 3608620 h 7013219"/>
                      <a:gd name="connsiteX28" fmla="*/ 0 w 2922185"/>
                      <a:gd name="connsiteY28" fmla="*/ 3111319 h 7013219"/>
                      <a:gd name="connsiteX29" fmla="*/ 0 w 2922185"/>
                      <a:gd name="connsiteY29" fmla="*/ 2333489 h 7013219"/>
                      <a:gd name="connsiteX30" fmla="*/ 0 w 2922185"/>
                      <a:gd name="connsiteY30" fmla="*/ 1766056 h 7013219"/>
                      <a:gd name="connsiteX31" fmla="*/ 0 w 2922185"/>
                      <a:gd name="connsiteY31" fmla="*/ 1338887 h 7013219"/>
                      <a:gd name="connsiteX32" fmla="*/ 0 w 2922185"/>
                      <a:gd name="connsiteY32" fmla="*/ 631190 h 7013219"/>
                      <a:gd name="connsiteX33" fmla="*/ 0 w 2922185"/>
                      <a:gd name="connsiteY33" fmla="*/ 0 h 701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2185" h="7013219" fill="none" extrusionOk="0">
                        <a:moveTo>
                          <a:pt x="0" y="0"/>
                        </a:moveTo>
                        <a:cubicBezTo>
                          <a:pt x="177915" y="3003"/>
                          <a:pt x="313880" y="-50872"/>
                          <a:pt x="613659" y="0"/>
                        </a:cubicBezTo>
                        <a:cubicBezTo>
                          <a:pt x="887690" y="21389"/>
                          <a:pt x="972821" y="32854"/>
                          <a:pt x="1256540" y="0"/>
                        </a:cubicBezTo>
                        <a:cubicBezTo>
                          <a:pt x="1561806" y="-37834"/>
                          <a:pt x="1524069" y="6690"/>
                          <a:pt x="1782533" y="0"/>
                        </a:cubicBezTo>
                        <a:cubicBezTo>
                          <a:pt x="2014144" y="-8650"/>
                          <a:pt x="2261991" y="13917"/>
                          <a:pt x="2396192" y="0"/>
                        </a:cubicBezTo>
                        <a:cubicBezTo>
                          <a:pt x="2515214" y="-310"/>
                          <a:pt x="2707206" y="-22328"/>
                          <a:pt x="2922185" y="0"/>
                        </a:cubicBezTo>
                        <a:cubicBezTo>
                          <a:pt x="2934781" y="179182"/>
                          <a:pt x="2950355" y="506663"/>
                          <a:pt x="2922185" y="637565"/>
                        </a:cubicBezTo>
                        <a:cubicBezTo>
                          <a:pt x="2870123" y="781079"/>
                          <a:pt x="2918263" y="934218"/>
                          <a:pt x="2922185" y="1275131"/>
                        </a:cubicBezTo>
                        <a:cubicBezTo>
                          <a:pt x="2925850" y="1556427"/>
                          <a:pt x="2901493" y="1516718"/>
                          <a:pt x="2922185" y="1772432"/>
                        </a:cubicBezTo>
                        <a:cubicBezTo>
                          <a:pt x="2911750" y="2021547"/>
                          <a:pt x="2946861" y="2277520"/>
                          <a:pt x="2922185" y="2550261"/>
                        </a:cubicBezTo>
                        <a:cubicBezTo>
                          <a:pt x="2937082" y="2770778"/>
                          <a:pt x="2925025" y="2949845"/>
                          <a:pt x="2922185" y="3187827"/>
                        </a:cubicBezTo>
                        <a:cubicBezTo>
                          <a:pt x="2942854" y="3410765"/>
                          <a:pt x="2954128" y="3623997"/>
                          <a:pt x="2922185" y="3965657"/>
                        </a:cubicBezTo>
                        <a:cubicBezTo>
                          <a:pt x="2896073" y="4288073"/>
                          <a:pt x="2947484" y="4343991"/>
                          <a:pt x="2922185" y="4673354"/>
                        </a:cubicBezTo>
                        <a:cubicBezTo>
                          <a:pt x="2898221" y="5002805"/>
                          <a:pt x="2921335" y="4993890"/>
                          <a:pt x="2922185" y="5240787"/>
                        </a:cubicBezTo>
                        <a:cubicBezTo>
                          <a:pt x="2881136" y="5501812"/>
                          <a:pt x="2933572" y="5732295"/>
                          <a:pt x="2922185" y="5948485"/>
                        </a:cubicBezTo>
                        <a:cubicBezTo>
                          <a:pt x="2890577" y="6136966"/>
                          <a:pt x="2941865" y="6232252"/>
                          <a:pt x="2922185" y="6445786"/>
                        </a:cubicBezTo>
                        <a:cubicBezTo>
                          <a:pt x="2888249" y="6662597"/>
                          <a:pt x="2957226" y="6825965"/>
                          <a:pt x="2922185" y="7013219"/>
                        </a:cubicBezTo>
                        <a:cubicBezTo>
                          <a:pt x="2704075" y="7030023"/>
                          <a:pt x="2524635" y="7034809"/>
                          <a:pt x="2425414" y="7013219"/>
                        </a:cubicBezTo>
                        <a:cubicBezTo>
                          <a:pt x="2299885" y="6967682"/>
                          <a:pt x="1964960" y="6956655"/>
                          <a:pt x="1782533" y="7013219"/>
                        </a:cubicBezTo>
                        <a:cubicBezTo>
                          <a:pt x="1581107" y="7073374"/>
                          <a:pt x="1441928" y="7046159"/>
                          <a:pt x="1168874" y="7013219"/>
                        </a:cubicBezTo>
                        <a:cubicBezTo>
                          <a:pt x="863009" y="6995682"/>
                          <a:pt x="766163" y="7029163"/>
                          <a:pt x="555215" y="7013219"/>
                        </a:cubicBezTo>
                        <a:cubicBezTo>
                          <a:pt x="325844" y="7010028"/>
                          <a:pt x="158660" y="6968072"/>
                          <a:pt x="0" y="7013219"/>
                        </a:cubicBezTo>
                        <a:cubicBezTo>
                          <a:pt x="9450" y="6825916"/>
                          <a:pt x="36278" y="6639045"/>
                          <a:pt x="0" y="6515918"/>
                        </a:cubicBezTo>
                        <a:cubicBezTo>
                          <a:pt x="27182" y="6341569"/>
                          <a:pt x="18306" y="6124702"/>
                          <a:pt x="0" y="5878353"/>
                        </a:cubicBezTo>
                        <a:cubicBezTo>
                          <a:pt x="19057" y="5636805"/>
                          <a:pt x="-16588" y="5461972"/>
                          <a:pt x="0" y="5240787"/>
                        </a:cubicBezTo>
                        <a:cubicBezTo>
                          <a:pt x="48711" y="5011559"/>
                          <a:pt x="13492" y="4902012"/>
                          <a:pt x="0" y="4813618"/>
                        </a:cubicBezTo>
                        <a:cubicBezTo>
                          <a:pt x="-52256" y="4711862"/>
                          <a:pt x="10970" y="4323159"/>
                          <a:pt x="0" y="4105921"/>
                        </a:cubicBezTo>
                        <a:cubicBezTo>
                          <a:pt x="-7398" y="3896257"/>
                          <a:pt x="-2225" y="3862862"/>
                          <a:pt x="0" y="3678752"/>
                        </a:cubicBezTo>
                        <a:cubicBezTo>
                          <a:pt x="18886" y="3463401"/>
                          <a:pt x="34511" y="3364339"/>
                          <a:pt x="0" y="3041187"/>
                        </a:cubicBezTo>
                        <a:cubicBezTo>
                          <a:pt x="329" y="2702022"/>
                          <a:pt x="-13027" y="2600732"/>
                          <a:pt x="0" y="2263357"/>
                        </a:cubicBezTo>
                        <a:cubicBezTo>
                          <a:pt x="51119" y="1924310"/>
                          <a:pt x="-8494" y="1773346"/>
                          <a:pt x="0" y="1485527"/>
                        </a:cubicBezTo>
                        <a:cubicBezTo>
                          <a:pt x="5396" y="1231532"/>
                          <a:pt x="68526" y="926512"/>
                          <a:pt x="0" y="777830"/>
                        </a:cubicBezTo>
                        <a:cubicBezTo>
                          <a:pt x="-30805" y="610367"/>
                          <a:pt x="71534" y="338768"/>
                          <a:pt x="0" y="0"/>
                        </a:cubicBezTo>
                        <a:close/>
                      </a:path>
                      <a:path w="2922185" h="7013219" stroke="0" extrusionOk="0">
                        <a:moveTo>
                          <a:pt x="0" y="0"/>
                        </a:moveTo>
                        <a:cubicBezTo>
                          <a:pt x="121031" y="33310"/>
                          <a:pt x="452449" y="-18739"/>
                          <a:pt x="555215" y="0"/>
                        </a:cubicBezTo>
                        <a:cubicBezTo>
                          <a:pt x="674295" y="14718"/>
                          <a:pt x="899444" y="10607"/>
                          <a:pt x="1051987" y="0"/>
                        </a:cubicBezTo>
                        <a:cubicBezTo>
                          <a:pt x="1214872" y="-21152"/>
                          <a:pt x="1541581" y="-17882"/>
                          <a:pt x="1694867" y="0"/>
                        </a:cubicBezTo>
                        <a:cubicBezTo>
                          <a:pt x="1893484" y="-1965"/>
                          <a:pt x="2029620" y="-11075"/>
                          <a:pt x="2250082" y="0"/>
                        </a:cubicBezTo>
                        <a:cubicBezTo>
                          <a:pt x="2458642" y="-33033"/>
                          <a:pt x="2701078" y="36550"/>
                          <a:pt x="2922185" y="0"/>
                        </a:cubicBezTo>
                        <a:cubicBezTo>
                          <a:pt x="2912297" y="222894"/>
                          <a:pt x="2902670" y="380526"/>
                          <a:pt x="2922185" y="777830"/>
                        </a:cubicBezTo>
                        <a:cubicBezTo>
                          <a:pt x="2936251" y="1156716"/>
                          <a:pt x="2933949" y="1133091"/>
                          <a:pt x="2922185" y="1415395"/>
                        </a:cubicBezTo>
                        <a:cubicBezTo>
                          <a:pt x="2925914" y="1713221"/>
                          <a:pt x="2918918" y="1915293"/>
                          <a:pt x="2922185" y="2052960"/>
                        </a:cubicBezTo>
                        <a:cubicBezTo>
                          <a:pt x="2968148" y="2196124"/>
                          <a:pt x="2945072" y="2419453"/>
                          <a:pt x="2922185" y="2550261"/>
                        </a:cubicBezTo>
                        <a:cubicBezTo>
                          <a:pt x="2912141" y="2717902"/>
                          <a:pt x="2954744" y="2877437"/>
                          <a:pt x="2922185" y="3047562"/>
                        </a:cubicBezTo>
                        <a:cubicBezTo>
                          <a:pt x="2884229" y="3199814"/>
                          <a:pt x="2894164" y="3519195"/>
                          <a:pt x="2922185" y="3685128"/>
                        </a:cubicBezTo>
                        <a:cubicBezTo>
                          <a:pt x="2939819" y="3895390"/>
                          <a:pt x="2976713" y="4177428"/>
                          <a:pt x="2922185" y="4392825"/>
                        </a:cubicBezTo>
                        <a:cubicBezTo>
                          <a:pt x="2889034" y="4622143"/>
                          <a:pt x="2904658" y="4635212"/>
                          <a:pt x="2922185" y="4819994"/>
                        </a:cubicBezTo>
                        <a:cubicBezTo>
                          <a:pt x="2953304" y="5003519"/>
                          <a:pt x="2889943" y="5204844"/>
                          <a:pt x="2922185" y="5457560"/>
                        </a:cubicBezTo>
                        <a:cubicBezTo>
                          <a:pt x="2925260" y="5736389"/>
                          <a:pt x="2919913" y="5823024"/>
                          <a:pt x="2922185" y="6095125"/>
                        </a:cubicBezTo>
                        <a:cubicBezTo>
                          <a:pt x="2963809" y="6360742"/>
                          <a:pt x="2884842" y="6684639"/>
                          <a:pt x="2922185" y="7013219"/>
                        </a:cubicBezTo>
                        <a:cubicBezTo>
                          <a:pt x="2716298" y="7020603"/>
                          <a:pt x="2536989" y="7024787"/>
                          <a:pt x="2308526" y="7013219"/>
                        </a:cubicBezTo>
                        <a:cubicBezTo>
                          <a:pt x="2062711" y="7016822"/>
                          <a:pt x="1874557" y="7000740"/>
                          <a:pt x="1724089" y="7013219"/>
                        </a:cubicBezTo>
                        <a:cubicBezTo>
                          <a:pt x="1554601" y="7033104"/>
                          <a:pt x="1422720" y="7018976"/>
                          <a:pt x="1227318" y="7013219"/>
                        </a:cubicBezTo>
                        <a:cubicBezTo>
                          <a:pt x="1014972" y="7034167"/>
                          <a:pt x="845769" y="7031635"/>
                          <a:pt x="701324" y="7013219"/>
                        </a:cubicBezTo>
                        <a:cubicBezTo>
                          <a:pt x="556767" y="6965028"/>
                          <a:pt x="214062" y="7024787"/>
                          <a:pt x="0" y="7013219"/>
                        </a:cubicBezTo>
                        <a:cubicBezTo>
                          <a:pt x="2651" y="6765289"/>
                          <a:pt x="-15253" y="6683082"/>
                          <a:pt x="0" y="6375654"/>
                        </a:cubicBezTo>
                        <a:cubicBezTo>
                          <a:pt x="36239" y="6072634"/>
                          <a:pt x="-31686" y="5989164"/>
                          <a:pt x="0" y="5738088"/>
                        </a:cubicBezTo>
                        <a:cubicBezTo>
                          <a:pt x="53200" y="5532581"/>
                          <a:pt x="13724" y="5306476"/>
                          <a:pt x="0" y="5170655"/>
                        </a:cubicBezTo>
                        <a:cubicBezTo>
                          <a:pt x="9733" y="5008553"/>
                          <a:pt x="-3478" y="4955701"/>
                          <a:pt x="0" y="4743486"/>
                        </a:cubicBezTo>
                        <a:cubicBezTo>
                          <a:pt x="20638" y="4537323"/>
                          <a:pt x="17194" y="4494374"/>
                          <a:pt x="0" y="4316318"/>
                        </a:cubicBezTo>
                        <a:cubicBezTo>
                          <a:pt x="3701" y="4168238"/>
                          <a:pt x="2435" y="3915529"/>
                          <a:pt x="0" y="3608620"/>
                        </a:cubicBezTo>
                        <a:cubicBezTo>
                          <a:pt x="22035" y="3306049"/>
                          <a:pt x="-10069" y="3251008"/>
                          <a:pt x="0" y="3111319"/>
                        </a:cubicBezTo>
                        <a:cubicBezTo>
                          <a:pt x="49374" y="2966302"/>
                          <a:pt x="33283" y="2640067"/>
                          <a:pt x="0" y="2333489"/>
                        </a:cubicBezTo>
                        <a:cubicBezTo>
                          <a:pt x="-16838" y="2006927"/>
                          <a:pt x="22495" y="2048538"/>
                          <a:pt x="0" y="1766056"/>
                        </a:cubicBezTo>
                        <a:cubicBezTo>
                          <a:pt x="-20230" y="1493649"/>
                          <a:pt x="1522" y="1506982"/>
                          <a:pt x="0" y="1338887"/>
                        </a:cubicBezTo>
                        <a:cubicBezTo>
                          <a:pt x="-8605" y="1135484"/>
                          <a:pt x="-8354" y="933220"/>
                          <a:pt x="0" y="631190"/>
                        </a:cubicBezTo>
                        <a:cubicBezTo>
                          <a:pt x="-10679" y="293685"/>
                          <a:pt x="-22454" y="278034"/>
                          <a:pt x="0" y="0"/>
                        </a:cubicBezTo>
                        <a:close/>
                      </a:path>
                      <a:path w="2922185" h="7013219" fill="none" stroke="0" extrusionOk="0">
                        <a:moveTo>
                          <a:pt x="0" y="0"/>
                        </a:moveTo>
                        <a:cubicBezTo>
                          <a:pt x="153554" y="-14305"/>
                          <a:pt x="314136" y="-10510"/>
                          <a:pt x="613659" y="0"/>
                        </a:cubicBezTo>
                        <a:cubicBezTo>
                          <a:pt x="894734" y="20316"/>
                          <a:pt x="947980" y="30069"/>
                          <a:pt x="1256540" y="0"/>
                        </a:cubicBezTo>
                        <a:cubicBezTo>
                          <a:pt x="1553036" y="-28575"/>
                          <a:pt x="1529826" y="21784"/>
                          <a:pt x="1782533" y="0"/>
                        </a:cubicBezTo>
                        <a:cubicBezTo>
                          <a:pt x="2018148" y="-27139"/>
                          <a:pt x="2264855" y="-17178"/>
                          <a:pt x="2396192" y="0"/>
                        </a:cubicBezTo>
                        <a:cubicBezTo>
                          <a:pt x="2542312" y="20764"/>
                          <a:pt x="2691643" y="-8400"/>
                          <a:pt x="2922185" y="0"/>
                        </a:cubicBezTo>
                        <a:cubicBezTo>
                          <a:pt x="2898343" y="167797"/>
                          <a:pt x="2921371" y="525937"/>
                          <a:pt x="2922185" y="637565"/>
                        </a:cubicBezTo>
                        <a:cubicBezTo>
                          <a:pt x="2900416" y="762071"/>
                          <a:pt x="2915901" y="987521"/>
                          <a:pt x="2922185" y="1275131"/>
                        </a:cubicBezTo>
                        <a:cubicBezTo>
                          <a:pt x="2926395" y="1568913"/>
                          <a:pt x="2899872" y="1526356"/>
                          <a:pt x="2922185" y="1772432"/>
                        </a:cubicBezTo>
                        <a:cubicBezTo>
                          <a:pt x="2927971" y="2015954"/>
                          <a:pt x="2924540" y="2324290"/>
                          <a:pt x="2922185" y="2550261"/>
                        </a:cubicBezTo>
                        <a:cubicBezTo>
                          <a:pt x="2935387" y="2795995"/>
                          <a:pt x="2906213" y="2963955"/>
                          <a:pt x="2922185" y="3187827"/>
                        </a:cubicBezTo>
                        <a:cubicBezTo>
                          <a:pt x="2962092" y="3459255"/>
                          <a:pt x="2952453" y="3661905"/>
                          <a:pt x="2922185" y="3965657"/>
                        </a:cubicBezTo>
                        <a:cubicBezTo>
                          <a:pt x="2912825" y="4264436"/>
                          <a:pt x="2953389" y="4337624"/>
                          <a:pt x="2922185" y="4673354"/>
                        </a:cubicBezTo>
                        <a:cubicBezTo>
                          <a:pt x="2884816" y="5000118"/>
                          <a:pt x="2926147" y="4989446"/>
                          <a:pt x="2922185" y="5240787"/>
                        </a:cubicBezTo>
                        <a:cubicBezTo>
                          <a:pt x="2888913" y="5488069"/>
                          <a:pt x="2915021" y="5728003"/>
                          <a:pt x="2922185" y="5948485"/>
                        </a:cubicBezTo>
                        <a:cubicBezTo>
                          <a:pt x="2911031" y="6117104"/>
                          <a:pt x="2928213" y="6225890"/>
                          <a:pt x="2922185" y="6445786"/>
                        </a:cubicBezTo>
                        <a:cubicBezTo>
                          <a:pt x="2883812" y="6705892"/>
                          <a:pt x="2939340" y="6833857"/>
                          <a:pt x="2922185" y="7013219"/>
                        </a:cubicBezTo>
                        <a:cubicBezTo>
                          <a:pt x="2728046" y="7042276"/>
                          <a:pt x="2538086" y="7027478"/>
                          <a:pt x="2425414" y="7013219"/>
                        </a:cubicBezTo>
                        <a:cubicBezTo>
                          <a:pt x="2298380" y="7030982"/>
                          <a:pt x="1941520" y="6984902"/>
                          <a:pt x="1782533" y="7013219"/>
                        </a:cubicBezTo>
                        <a:cubicBezTo>
                          <a:pt x="1618154" y="7074169"/>
                          <a:pt x="1426985" y="7047476"/>
                          <a:pt x="1168874" y="7013219"/>
                        </a:cubicBezTo>
                        <a:cubicBezTo>
                          <a:pt x="895377" y="6972076"/>
                          <a:pt x="753413" y="7011765"/>
                          <a:pt x="555215" y="7013219"/>
                        </a:cubicBezTo>
                        <a:cubicBezTo>
                          <a:pt x="357834" y="7020639"/>
                          <a:pt x="152869" y="7021751"/>
                          <a:pt x="0" y="7013219"/>
                        </a:cubicBezTo>
                        <a:cubicBezTo>
                          <a:pt x="-19209" y="6882162"/>
                          <a:pt x="9543" y="6654194"/>
                          <a:pt x="0" y="6515918"/>
                        </a:cubicBezTo>
                        <a:cubicBezTo>
                          <a:pt x="12901" y="6379254"/>
                          <a:pt x="-14092" y="6138216"/>
                          <a:pt x="0" y="5878353"/>
                        </a:cubicBezTo>
                        <a:cubicBezTo>
                          <a:pt x="28864" y="5614854"/>
                          <a:pt x="-33048" y="5472781"/>
                          <a:pt x="0" y="5240787"/>
                        </a:cubicBezTo>
                        <a:cubicBezTo>
                          <a:pt x="20041" y="5030743"/>
                          <a:pt x="12132" y="4910756"/>
                          <a:pt x="0" y="4813618"/>
                        </a:cubicBezTo>
                        <a:cubicBezTo>
                          <a:pt x="5305" y="4692583"/>
                          <a:pt x="23603" y="4288068"/>
                          <a:pt x="0" y="4105921"/>
                        </a:cubicBezTo>
                        <a:cubicBezTo>
                          <a:pt x="-10191" y="3892702"/>
                          <a:pt x="-5023" y="3862917"/>
                          <a:pt x="0" y="3678752"/>
                        </a:cubicBezTo>
                        <a:cubicBezTo>
                          <a:pt x="-3770" y="3498898"/>
                          <a:pt x="23711" y="3378697"/>
                          <a:pt x="0" y="3041187"/>
                        </a:cubicBezTo>
                        <a:cubicBezTo>
                          <a:pt x="-2257" y="2723940"/>
                          <a:pt x="-32338" y="2616538"/>
                          <a:pt x="0" y="2263357"/>
                        </a:cubicBezTo>
                        <a:cubicBezTo>
                          <a:pt x="49323" y="1926118"/>
                          <a:pt x="-19994" y="1709007"/>
                          <a:pt x="0" y="1485527"/>
                        </a:cubicBezTo>
                        <a:cubicBezTo>
                          <a:pt x="47907" y="1234919"/>
                          <a:pt x="39131" y="938044"/>
                          <a:pt x="0" y="777830"/>
                        </a:cubicBezTo>
                        <a:cubicBezTo>
                          <a:pt x="-23305" y="633455"/>
                          <a:pt x="56969" y="4259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244104" y="213088"/>
            <a:ext cx="2539227" cy="6644912"/>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4000"/>
              </a:lnSpc>
            </a:pPr>
            <a:r>
              <a:rPr lang="en-US" sz="2400" b="1">
                <a:solidFill>
                  <a:schemeClr val="tx1">
                    <a:lumMod val="75000"/>
                    <a:lumOff val="25000"/>
                  </a:schemeClr>
                </a:solidFill>
                <a:latin typeface="Cutive" pitchFamily="2" charset="0"/>
              </a:rPr>
              <a:t>Explain the program to them.</a:t>
            </a:r>
          </a:p>
          <a:p>
            <a:pPr>
              <a:lnSpc>
                <a:spcPct val="114000"/>
              </a:lnSpc>
            </a:pPr>
            <a:endParaRPr lang="en-US" sz="2400" b="1">
              <a:solidFill>
                <a:schemeClr val="tx1">
                  <a:lumMod val="75000"/>
                  <a:lumOff val="25000"/>
                </a:schemeClr>
              </a:solidFill>
              <a:latin typeface="Cutive" pitchFamily="2" charset="0"/>
            </a:endParaRPr>
          </a:p>
          <a:p>
            <a:pPr>
              <a:lnSpc>
                <a:spcPct val="114000"/>
              </a:lnSpc>
            </a:pPr>
            <a:r>
              <a:rPr lang="en-US" sz="2400" b="1">
                <a:solidFill>
                  <a:schemeClr val="tx1">
                    <a:lumMod val="75000"/>
                    <a:lumOff val="25000"/>
                  </a:schemeClr>
                </a:solidFill>
                <a:latin typeface="Cutive" pitchFamily="2" charset="0"/>
              </a:rPr>
              <a:t>We provide these brochures in English and many other languages</a:t>
            </a:r>
          </a:p>
        </p:txBody>
      </p:sp>
      <p:sp>
        <p:nvSpPr>
          <p:cNvPr id="12" name="TextBox 11">
            <a:extLst>
              <a:ext uri="{FF2B5EF4-FFF2-40B4-BE49-F238E27FC236}">
                <a16:creationId xmlns:a16="http://schemas.microsoft.com/office/drawing/2014/main" id="{424A6605-4BB5-CE47-BCA0-3937DDBF4028}"/>
              </a:ext>
            </a:extLst>
          </p:cNvPr>
          <p:cNvSpPr txBox="1"/>
          <p:nvPr/>
        </p:nvSpPr>
        <p:spPr>
          <a:xfrm>
            <a:off x="9185688" y="4048414"/>
            <a:ext cx="241735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 &amp; Jess Clark</a:t>
            </a:r>
          </a:p>
        </p:txBody>
      </p:sp>
      <p:sp>
        <p:nvSpPr>
          <p:cNvPr id="8" name="TextBox 7">
            <a:extLst>
              <a:ext uri="{FF2B5EF4-FFF2-40B4-BE49-F238E27FC236}">
                <a16:creationId xmlns:a16="http://schemas.microsoft.com/office/drawing/2014/main" id="{3FFCF44C-E65B-5C5C-4669-24B321AB994E}"/>
              </a:ext>
            </a:extLst>
          </p:cNvPr>
          <p:cNvSpPr txBox="1"/>
          <p:nvPr/>
        </p:nvSpPr>
        <p:spPr>
          <a:xfrm rot="-2040000">
            <a:off x="-3370" y="4252205"/>
            <a:ext cx="2823420" cy="851158"/>
          </a:xfrm>
          <a:prstGeom prst="rect">
            <a:avLst/>
          </a:prstGeom>
          <a:solidFill>
            <a:schemeClr val="accent2">
              <a:lumMod val="60000"/>
              <a:lumOff val="40000"/>
            </a:schemeClr>
          </a:solidFill>
        </p:spPr>
        <p:txBody>
          <a:bodyPr wrap="square" rtlCol="0">
            <a:spAutoFit/>
          </a:bodyPr>
          <a:lstStyle/>
          <a:p>
            <a:r>
              <a:rPr lang="en-US" sz="4800" b="1"/>
              <a:t>PARTNERS</a:t>
            </a:r>
          </a:p>
        </p:txBody>
      </p:sp>
      <p:pic>
        <p:nvPicPr>
          <p:cNvPr id="3" name="Picture 2" descr="A list of food items&#10;&#10;AI-generated content may be incorrect.">
            <a:extLst>
              <a:ext uri="{FF2B5EF4-FFF2-40B4-BE49-F238E27FC236}">
                <a16:creationId xmlns:a16="http://schemas.microsoft.com/office/drawing/2014/main" id="{5F3D4B95-65F7-1BC6-ADC4-D9BB144B1640}"/>
              </a:ext>
            </a:extLst>
          </p:cNvPr>
          <p:cNvPicPr>
            <a:picLocks noChangeAspect="1"/>
          </p:cNvPicPr>
          <p:nvPr/>
        </p:nvPicPr>
        <p:blipFill>
          <a:blip r:embed="rId3"/>
          <a:stretch>
            <a:fillRect/>
          </a:stretch>
        </p:blipFill>
        <p:spPr>
          <a:xfrm>
            <a:off x="8019710" y="29966"/>
            <a:ext cx="4430306" cy="6858000"/>
          </a:xfrm>
          <a:prstGeom prst="rect">
            <a:avLst/>
          </a:prstGeom>
        </p:spPr>
      </p:pic>
      <p:pic>
        <p:nvPicPr>
          <p:cNvPr id="6" name="Picture 5" descr="A coupon with text and a picture of a coupon&#10;&#10;AI-generated content may be incorrect.">
            <a:extLst>
              <a:ext uri="{FF2B5EF4-FFF2-40B4-BE49-F238E27FC236}">
                <a16:creationId xmlns:a16="http://schemas.microsoft.com/office/drawing/2014/main" id="{DD7C081F-08EA-2746-31D9-F68D96DF4F42}"/>
              </a:ext>
            </a:extLst>
          </p:cNvPr>
          <p:cNvPicPr>
            <a:picLocks noChangeAspect="1"/>
          </p:cNvPicPr>
          <p:nvPr/>
        </p:nvPicPr>
        <p:blipFill>
          <a:blip r:embed="rId4"/>
          <a:stretch>
            <a:fillRect/>
          </a:stretch>
        </p:blipFill>
        <p:spPr>
          <a:xfrm>
            <a:off x="3449968" y="106544"/>
            <a:ext cx="4430889" cy="6858000"/>
          </a:xfrm>
          <a:prstGeom prst="rect">
            <a:avLst/>
          </a:prstGeom>
        </p:spPr>
      </p:pic>
    </p:spTree>
    <p:extLst>
      <p:ext uri="{BB962C8B-B14F-4D97-AF65-F5344CB8AC3E}">
        <p14:creationId xmlns:p14="http://schemas.microsoft.com/office/powerpoint/2010/main" val="439713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21B256A-DDF2-A248-A940-484073C757BE}"/>
              </a:ext>
            </a:extLst>
          </p:cNvPr>
          <p:cNvSpPr txBox="1"/>
          <p:nvPr/>
        </p:nvSpPr>
        <p:spPr>
          <a:xfrm>
            <a:off x="9639300" y="6272427"/>
            <a:ext cx="2444639" cy="461665"/>
          </a:xfrm>
          <a:prstGeom prst="rect">
            <a:avLst/>
          </a:prstGeom>
          <a:noFill/>
        </p:spPr>
        <p:txBody>
          <a:bodyPr wrap="square" rtlCol="0">
            <a:spAutoFit/>
          </a:bodyPr>
          <a:lstStyle/>
          <a:p>
            <a:r>
              <a:rPr lang="en-US" sz="1200">
                <a:solidFill>
                  <a:schemeClr val="bg1"/>
                </a:solidFill>
                <a:latin typeface="Montserrat" pitchFamily="2" charset="77"/>
              </a:rPr>
              <a:t>Credit: BC Farmers’ Market Trail &amp; Jordan Dyck</a:t>
            </a:r>
          </a:p>
        </p:txBody>
      </p:sp>
      <p:sp>
        <p:nvSpPr>
          <p:cNvPr id="19" name="Rectangle 18">
            <a:extLst>
              <a:ext uri="{FF2B5EF4-FFF2-40B4-BE49-F238E27FC236}">
                <a16:creationId xmlns:a16="http://schemas.microsoft.com/office/drawing/2014/main" id="{42D3A554-9824-B04D-B4C0-85E54980FE04}"/>
              </a:ext>
            </a:extLst>
          </p:cNvPr>
          <p:cNvSpPr/>
          <p:nvPr/>
        </p:nvSpPr>
        <p:spPr>
          <a:xfrm>
            <a:off x="807746" y="2077371"/>
            <a:ext cx="4535594"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000" b="1">
                <a:solidFill>
                  <a:schemeClr val="tx1">
                    <a:lumMod val="75000"/>
                    <a:lumOff val="25000"/>
                  </a:schemeClr>
                </a:solidFill>
                <a:latin typeface="BioRhyme" pitchFamily="2" charset="77"/>
              </a:rPr>
              <a:t>Distribute Coupons</a:t>
            </a:r>
            <a:endParaRPr kumimoji="0" lang="en-US" sz="4000" b="1" i="0" u="none" strike="noStrike" kern="1200" cap="none" spc="0" normalizeH="0" baseline="0" noProof="0">
              <a:ln>
                <a:noFill/>
              </a:ln>
              <a:solidFill>
                <a:schemeClr val="tx1">
                  <a:lumMod val="75000"/>
                  <a:lumOff val="25000"/>
                </a:schemeClr>
              </a:solidFill>
              <a:effectLst/>
              <a:uLnTx/>
              <a:uFillTx/>
              <a:latin typeface="BioRhyme" pitchFamily="2" charset="77"/>
              <a:ea typeface="+mn-ea"/>
              <a:cs typeface="+mn-cs"/>
            </a:endParaRPr>
          </a:p>
        </p:txBody>
      </p:sp>
      <p:sp>
        <p:nvSpPr>
          <p:cNvPr id="20" name="Subtitle 2">
            <a:extLst>
              <a:ext uri="{FF2B5EF4-FFF2-40B4-BE49-F238E27FC236}">
                <a16:creationId xmlns:a16="http://schemas.microsoft.com/office/drawing/2014/main" id="{1B09388C-374E-764F-9767-141764641880}"/>
              </a:ext>
            </a:extLst>
          </p:cNvPr>
          <p:cNvSpPr txBox="1">
            <a:spLocks/>
          </p:cNvSpPr>
          <p:nvPr/>
        </p:nvSpPr>
        <p:spPr>
          <a:xfrm>
            <a:off x="462076" y="2895047"/>
            <a:ext cx="5143520" cy="21519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spcAft>
                <a:spcPts val="1200"/>
              </a:spcAft>
              <a:defRPr/>
            </a:pPr>
            <a:r>
              <a:rPr lang="en-CA" sz="2800"/>
              <a:t>At regular* intervals.</a:t>
            </a:r>
          </a:p>
          <a:p>
            <a:pPr algn="l">
              <a:lnSpc>
                <a:spcPct val="100000"/>
              </a:lnSpc>
              <a:spcBef>
                <a:spcPts val="1200"/>
              </a:spcBef>
              <a:spcAft>
                <a:spcPts val="1200"/>
              </a:spcAft>
              <a:defRPr/>
            </a:pPr>
            <a:r>
              <a:rPr lang="en-CA" sz="2800"/>
              <a:t>For 16* weeks</a:t>
            </a:r>
          </a:p>
        </p:txBody>
      </p:sp>
      <p:pic>
        <p:nvPicPr>
          <p:cNvPr id="9" name="Picture 8" descr="Calendar&#10;&#10;Description automatically generated">
            <a:extLst>
              <a:ext uri="{FF2B5EF4-FFF2-40B4-BE49-F238E27FC236}">
                <a16:creationId xmlns:a16="http://schemas.microsoft.com/office/drawing/2014/main" id="{504C947E-80D4-B387-B956-BC09D5EE858A}"/>
              </a:ext>
            </a:extLst>
          </p:cNvPr>
          <p:cNvPicPr>
            <a:picLocks noChangeAspect="1"/>
          </p:cNvPicPr>
          <p:nvPr/>
        </p:nvPicPr>
        <p:blipFill>
          <a:blip r:embed="rId3"/>
          <a:stretch>
            <a:fillRect/>
          </a:stretch>
        </p:blipFill>
        <p:spPr>
          <a:xfrm>
            <a:off x="6543456" y="1650592"/>
            <a:ext cx="4279900" cy="4165600"/>
          </a:xfrm>
          <a:prstGeom prst="rect">
            <a:avLst/>
          </a:prstGeom>
        </p:spPr>
      </p:pic>
      <p:pic>
        <p:nvPicPr>
          <p:cNvPr id="12" name="Picture 11" descr="Women sitting at a table&#10;&#10;Description automatically generated with medium confidence">
            <a:extLst>
              <a:ext uri="{FF2B5EF4-FFF2-40B4-BE49-F238E27FC236}">
                <a16:creationId xmlns:a16="http://schemas.microsoft.com/office/drawing/2014/main" id="{A83C06B6-F030-5747-92FD-AA3182478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6059" y="1549770"/>
            <a:ext cx="6040915" cy="4532053"/>
          </a:xfrm>
          <a:prstGeom prst="rect">
            <a:avLst/>
          </a:prstGeom>
        </p:spPr>
      </p:pic>
      <p:sp>
        <p:nvSpPr>
          <p:cNvPr id="3" name="TextBox 2">
            <a:extLst>
              <a:ext uri="{FF2B5EF4-FFF2-40B4-BE49-F238E27FC236}">
                <a16:creationId xmlns:a16="http://schemas.microsoft.com/office/drawing/2014/main" id="{E6B921FF-B18A-7A3E-BEF1-0231F21735BC}"/>
              </a:ext>
            </a:extLst>
          </p:cNvPr>
          <p:cNvSpPr txBox="1"/>
          <p:nvPr/>
        </p:nvSpPr>
        <p:spPr>
          <a:xfrm rot="-2040000">
            <a:off x="-3368" y="716661"/>
            <a:ext cx="2823420" cy="851158"/>
          </a:xfrm>
          <a:prstGeom prst="rect">
            <a:avLst/>
          </a:prstGeom>
          <a:solidFill>
            <a:schemeClr val="accent2">
              <a:lumMod val="60000"/>
              <a:lumOff val="40000"/>
            </a:schemeClr>
          </a:solidFill>
        </p:spPr>
        <p:txBody>
          <a:bodyPr wrap="square" rtlCol="0">
            <a:spAutoFit/>
          </a:bodyPr>
          <a:lstStyle/>
          <a:p>
            <a:r>
              <a:rPr lang="en-US" sz="4800" b="1"/>
              <a:t>PARTNERS</a:t>
            </a:r>
          </a:p>
        </p:txBody>
      </p:sp>
    </p:spTree>
    <p:extLst>
      <p:ext uri="{BB962C8B-B14F-4D97-AF65-F5344CB8AC3E}">
        <p14:creationId xmlns:p14="http://schemas.microsoft.com/office/powerpoint/2010/main" val="1518673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21B256A-DDF2-A248-A940-484073C757BE}"/>
              </a:ext>
            </a:extLst>
          </p:cNvPr>
          <p:cNvSpPr txBox="1"/>
          <p:nvPr/>
        </p:nvSpPr>
        <p:spPr>
          <a:xfrm>
            <a:off x="9639300" y="6272427"/>
            <a:ext cx="2444639" cy="461665"/>
          </a:xfrm>
          <a:prstGeom prst="rect">
            <a:avLst/>
          </a:prstGeom>
          <a:noFill/>
        </p:spPr>
        <p:txBody>
          <a:bodyPr wrap="square" rtlCol="0">
            <a:spAutoFit/>
          </a:bodyPr>
          <a:lstStyle/>
          <a:p>
            <a:r>
              <a:rPr lang="en-US" sz="1200">
                <a:solidFill>
                  <a:schemeClr val="bg1"/>
                </a:solidFill>
                <a:latin typeface="Montserrat" pitchFamily="2" charset="77"/>
              </a:rPr>
              <a:t>Credit: BC Farmers’ Market Trail &amp; Jordan Dyck</a:t>
            </a:r>
          </a:p>
        </p:txBody>
      </p:sp>
      <p:sp>
        <p:nvSpPr>
          <p:cNvPr id="19" name="Rectangle 18">
            <a:extLst>
              <a:ext uri="{FF2B5EF4-FFF2-40B4-BE49-F238E27FC236}">
                <a16:creationId xmlns:a16="http://schemas.microsoft.com/office/drawing/2014/main" id="{42D3A554-9824-B04D-B4C0-85E54980FE04}"/>
              </a:ext>
            </a:extLst>
          </p:cNvPr>
          <p:cNvSpPr/>
          <p:nvPr/>
        </p:nvSpPr>
        <p:spPr>
          <a:xfrm>
            <a:off x="521959" y="2992714"/>
            <a:ext cx="4013220"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lumMod val="75000"/>
                    <a:lumOff val="25000"/>
                  </a:schemeClr>
                </a:solidFill>
                <a:effectLst/>
                <a:uLnTx/>
                <a:uFillTx/>
                <a:latin typeface="BioRhyme" pitchFamily="2" charset="77"/>
                <a:ea typeface="+mn-ea"/>
                <a:cs typeface="+mn-cs"/>
              </a:rPr>
              <a:t>Check in/Support</a:t>
            </a:r>
          </a:p>
        </p:txBody>
      </p:sp>
      <p:sp>
        <p:nvSpPr>
          <p:cNvPr id="20" name="Subtitle 2">
            <a:extLst>
              <a:ext uri="{FF2B5EF4-FFF2-40B4-BE49-F238E27FC236}">
                <a16:creationId xmlns:a16="http://schemas.microsoft.com/office/drawing/2014/main" id="{1B09388C-374E-764F-9767-141764641880}"/>
              </a:ext>
            </a:extLst>
          </p:cNvPr>
          <p:cNvSpPr txBox="1">
            <a:spLocks/>
          </p:cNvSpPr>
          <p:nvPr/>
        </p:nvSpPr>
        <p:spPr>
          <a:xfrm>
            <a:off x="244924" y="3970891"/>
            <a:ext cx="5143520" cy="21519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1200"/>
              </a:spcBef>
              <a:spcAft>
                <a:spcPts val="1200"/>
              </a:spcAft>
              <a:defRPr/>
            </a:pPr>
            <a:r>
              <a:rPr lang="en-CA" sz="2800"/>
              <a:t>Community partner connects with participant to support success, reduce barriers</a:t>
            </a:r>
          </a:p>
        </p:txBody>
      </p:sp>
      <p:pic>
        <p:nvPicPr>
          <p:cNvPr id="7" name="Picture 6" descr="A picture containing person, hat, indoor, headdress&#10;&#10;Description automatically generated">
            <a:extLst>
              <a:ext uri="{FF2B5EF4-FFF2-40B4-BE49-F238E27FC236}">
                <a16:creationId xmlns:a16="http://schemas.microsoft.com/office/drawing/2014/main" id="{244CD8E3-E980-8BF6-8071-08285AAE82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9600" y="1694000"/>
            <a:ext cx="6502400" cy="4013200"/>
          </a:xfrm>
          <a:prstGeom prst="rect">
            <a:avLst/>
          </a:prstGeom>
        </p:spPr>
      </p:pic>
      <p:sp>
        <p:nvSpPr>
          <p:cNvPr id="3" name="TextBox 2">
            <a:extLst>
              <a:ext uri="{FF2B5EF4-FFF2-40B4-BE49-F238E27FC236}">
                <a16:creationId xmlns:a16="http://schemas.microsoft.com/office/drawing/2014/main" id="{4DD033D2-DD85-C094-2494-16A60191975A}"/>
              </a:ext>
            </a:extLst>
          </p:cNvPr>
          <p:cNvSpPr txBox="1"/>
          <p:nvPr/>
        </p:nvSpPr>
        <p:spPr>
          <a:xfrm rot="-2040000">
            <a:off x="-3369" y="946480"/>
            <a:ext cx="2823420" cy="851158"/>
          </a:xfrm>
          <a:prstGeom prst="rect">
            <a:avLst/>
          </a:prstGeom>
          <a:solidFill>
            <a:schemeClr val="accent2">
              <a:lumMod val="60000"/>
              <a:lumOff val="40000"/>
            </a:schemeClr>
          </a:solidFill>
        </p:spPr>
        <p:txBody>
          <a:bodyPr wrap="square" rtlCol="0">
            <a:spAutoFit/>
          </a:bodyPr>
          <a:lstStyle/>
          <a:p>
            <a:r>
              <a:rPr lang="en-US" sz="4800" b="1"/>
              <a:t>PARTNERS</a:t>
            </a:r>
          </a:p>
        </p:txBody>
      </p:sp>
    </p:spTree>
    <p:extLst>
      <p:ext uri="{BB962C8B-B14F-4D97-AF65-F5344CB8AC3E}">
        <p14:creationId xmlns:p14="http://schemas.microsoft.com/office/powerpoint/2010/main" val="1583192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21B256A-DDF2-A248-A940-484073C757BE}"/>
              </a:ext>
            </a:extLst>
          </p:cNvPr>
          <p:cNvSpPr txBox="1"/>
          <p:nvPr/>
        </p:nvSpPr>
        <p:spPr>
          <a:xfrm>
            <a:off x="9639300" y="6272427"/>
            <a:ext cx="2444639" cy="461665"/>
          </a:xfrm>
          <a:prstGeom prst="rect">
            <a:avLst/>
          </a:prstGeom>
          <a:noFill/>
        </p:spPr>
        <p:txBody>
          <a:bodyPr wrap="square" rtlCol="0">
            <a:spAutoFit/>
          </a:bodyPr>
          <a:lstStyle/>
          <a:p>
            <a:r>
              <a:rPr lang="en-US" sz="1200">
                <a:solidFill>
                  <a:schemeClr val="bg1"/>
                </a:solidFill>
                <a:latin typeface="Montserrat" pitchFamily="2" charset="77"/>
              </a:rPr>
              <a:t>Credit: BC Farmers’ Market Trail &amp; Jordan Dyck</a:t>
            </a:r>
          </a:p>
        </p:txBody>
      </p:sp>
      <p:sp>
        <p:nvSpPr>
          <p:cNvPr id="18" name="Title 1">
            <a:extLst>
              <a:ext uri="{FF2B5EF4-FFF2-40B4-BE49-F238E27FC236}">
                <a16:creationId xmlns:a16="http://schemas.microsoft.com/office/drawing/2014/main" id="{67C36131-C5DF-CE44-B455-84816DF55181}"/>
              </a:ext>
            </a:extLst>
          </p:cNvPr>
          <p:cNvSpPr>
            <a:spLocks noGrp="1"/>
          </p:cNvSpPr>
          <p:nvPr>
            <p:ph type="ctrTitle"/>
          </p:nvPr>
        </p:nvSpPr>
        <p:spPr>
          <a:xfrm>
            <a:off x="894797" y="2473860"/>
            <a:ext cx="4998003" cy="734420"/>
          </a:xfrm>
        </p:spPr>
        <p:txBody>
          <a:bodyPr>
            <a:noAutofit/>
          </a:bodyPr>
          <a:lstStyle/>
          <a:p>
            <a:pPr algn="l"/>
            <a:r>
              <a:rPr lang="en-US" sz="4000" b="1">
                <a:solidFill>
                  <a:schemeClr val="tx1">
                    <a:lumMod val="75000"/>
                    <a:lumOff val="25000"/>
                  </a:schemeClr>
                </a:solidFill>
                <a:latin typeface="BioRhyme" pitchFamily="2" charset="77"/>
              </a:rPr>
              <a:t>Participant shops </a:t>
            </a:r>
            <a:br>
              <a:rPr lang="en-US" sz="4000" b="1">
                <a:solidFill>
                  <a:schemeClr val="tx1">
                    <a:lumMod val="75000"/>
                    <a:lumOff val="25000"/>
                  </a:schemeClr>
                </a:solidFill>
                <a:latin typeface="BioRhyme" pitchFamily="2" charset="77"/>
              </a:rPr>
            </a:br>
            <a:r>
              <a:rPr lang="en-US" sz="4000" b="1">
                <a:solidFill>
                  <a:schemeClr val="tx1">
                    <a:lumMod val="75000"/>
                    <a:lumOff val="25000"/>
                  </a:schemeClr>
                </a:solidFill>
                <a:latin typeface="BioRhyme" pitchFamily="2" charset="77"/>
              </a:rPr>
              <a:t>at Farmers’ Markets</a:t>
            </a:r>
          </a:p>
        </p:txBody>
      </p:sp>
      <p:pic>
        <p:nvPicPr>
          <p:cNvPr id="4" name="Picture 3" descr="A sign on a fence&#10;&#10;Description automatically generated with low confidence">
            <a:extLst>
              <a:ext uri="{FF2B5EF4-FFF2-40B4-BE49-F238E27FC236}">
                <a16:creationId xmlns:a16="http://schemas.microsoft.com/office/drawing/2014/main" id="{8271F6B2-9FBF-BDAD-6ED4-AAD683B29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2100" y="1213342"/>
            <a:ext cx="6067647" cy="4550735"/>
          </a:xfrm>
          <a:prstGeom prst="rect">
            <a:avLst/>
          </a:prstGeom>
        </p:spPr>
      </p:pic>
      <p:sp>
        <p:nvSpPr>
          <p:cNvPr id="5" name="TextBox 4">
            <a:extLst>
              <a:ext uri="{FF2B5EF4-FFF2-40B4-BE49-F238E27FC236}">
                <a16:creationId xmlns:a16="http://schemas.microsoft.com/office/drawing/2014/main" id="{19DD4D97-6B67-ED3F-281A-53DE10E7B959}"/>
              </a:ext>
            </a:extLst>
          </p:cNvPr>
          <p:cNvSpPr txBox="1"/>
          <p:nvPr/>
        </p:nvSpPr>
        <p:spPr>
          <a:xfrm rot="-2040000">
            <a:off x="-3368" y="716661"/>
            <a:ext cx="2823420" cy="851158"/>
          </a:xfrm>
          <a:prstGeom prst="rect">
            <a:avLst/>
          </a:prstGeom>
          <a:solidFill>
            <a:schemeClr val="accent2">
              <a:lumMod val="60000"/>
              <a:lumOff val="40000"/>
            </a:schemeClr>
          </a:solidFill>
        </p:spPr>
        <p:txBody>
          <a:bodyPr wrap="square" rtlCol="0">
            <a:spAutoFit/>
          </a:bodyPr>
          <a:lstStyle/>
          <a:p>
            <a:r>
              <a:rPr lang="en-US" sz="4800" b="1"/>
              <a:t>PARTNERS</a:t>
            </a:r>
          </a:p>
        </p:txBody>
      </p:sp>
    </p:spTree>
    <p:extLst>
      <p:ext uri="{BB962C8B-B14F-4D97-AF65-F5344CB8AC3E}">
        <p14:creationId xmlns:p14="http://schemas.microsoft.com/office/powerpoint/2010/main" val="1824619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EBD26-F932-3D8B-320A-27901D65283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3F225821-6F1E-52A4-5197-F9737BE6B536}"/>
              </a:ext>
            </a:extLst>
          </p:cNvPr>
          <p:cNvSpPr/>
          <p:nvPr/>
        </p:nvSpPr>
        <p:spPr>
          <a:xfrm>
            <a:off x="2447491" y="-58184"/>
            <a:ext cx="9744509" cy="6905643"/>
          </a:xfrm>
          <a:custGeom>
            <a:avLst/>
            <a:gdLst>
              <a:gd name="connsiteX0" fmla="*/ 0 w 9744509"/>
              <a:gd name="connsiteY0" fmla="*/ 0 h 6905643"/>
              <a:gd name="connsiteX1" fmla="*/ 696036 w 9744509"/>
              <a:gd name="connsiteY1" fmla="*/ 0 h 6905643"/>
              <a:gd name="connsiteX2" fmla="*/ 1489518 w 9744509"/>
              <a:gd name="connsiteY2" fmla="*/ 0 h 6905643"/>
              <a:gd name="connsiteX3" fmla="*/ 2282999 w 9744509"/>
              <a:gd name="connsiteY3" fmla="*/ 0 h 6905643"/>
              <a:gd name="connsiteX4" fmla="*/ 3173926 w 9744509"/>
              <a:gd name="connsiteY4" fmla="*/ 0 h 6905643"/>
              <a:gd name="connsiteX5" fmla="*/ 3869962 w 9744509"/>
              <a:gd name="connsiteY5" fmla="*/ 0 h 6905643"/>
              <a:gd name="connsiteX6" fmla="*/ 4663444 w 9744509"/>
              <a:gd name="connsiteY6" fmla="*/ 0 h 6905643"/>
              <a:gd name="connsiteX7" fmla="*/ 5359480 w 9744509"/>
              <a:gd name="connsiteY7" fmla="*/ 0 h 6905643"/>
              <a:gd name="connsiteX8" fmla="*/ 6055516 w 9744509"/>
              <a:gd name="connsiteY8" fmla="*/ 0 h 6905643"/>
              <a:gd name="connsiteX9" fmla="*/ 6751553 w 9744509"/>
              <a:gd name="connsiteY9" fmla="*/ 0 h 6905643"/>
              <a:gd name="connsiteX10" fmla="*/ 7155254 w 9744509"/>
              <a:gd name="connsiteY10" fmla="*/ 0 h 6905643"/>
              <a:gd name="connsiteX11" fmla="*/ 7948735 w 9744509"/>
              <a:gd name="connsiteY11" fmla="*/ 0 h 6905643"/>
              <a:gd name="connsiteX12" fmla="*/ 8352436 w 9744509"/>
              <a:gd name="connsiteY12" fmla="*/ 0 h 6905643"/>
              <a:gd name="connsiteX13" fmla="*/ 9048473 w 9744509"/>
              <a:gd name="connsiteY13" fmla="*/ 0 h 6905643"/>
              <a:gd name="connsiteX14" fmla="*/ 9744509 w 9744509"/>
              <a:gd name="connsiteY14" fmla="*/ 0 h 6905643"/>
              <a:gd name="connsiteX15" fmla="*/ 9744509 w 9744509"/>
              <a:gd name="connsiteY15" fmla="*/ 828677 h 6905643"/>
              <a:gd name="connsiteX16" fmla="*/ 9744509 w 9744509"/>
              <a:gd name="connsiteY16" fmla="*/ 1312072 h 6905643"/>
              <a:gd name="connsiteX17" fmla="*/ 9744509 w 9744509"/>
              <a:gd name="connsiteY17" fmla="*/ 1864524 h 6905643"/>
              <a:gd name="connsiteX18" fmla="*/ 9744509 w 9744509"/>
              <a:gd name="connsiteY18" fmla="*/ 2416975 h 6905643"/>
              <a:gd name="connsiteX19" fmla="*/ 9744509 w 9744509"/>
              <a:gd name="connsiteY19" fmla="*/ 3107539 h 6905643"/>
              <a:gd name="connsiteX20" fmla="*/ 9744509 w 9744509"/>
              <a:gd name="connsiteY20" fmla="*/ 3798104 h 6905643"/>
              <a:gd name="connsiteX21" fmla="*/ 9744509 w 9744509"/>
              <a:gd name="connsiteY21" fmla="*/ 4419612 h 6905643"/>
              <a:gd name="connsiteX22" fmla="*/ 9744509 w 9744509"/>
              <a:gd name="connsiteY22" fmla="*/ 5248289 h 6905643"/>
              <a:gd name="connsiteX23" fmla="*/ 9744509 w 9744509"/>
              <a:gd name="connsiteY23" fmla="*/ 5800740 h 6905643"/>
              <a:gd name="connsiteX24" fmla="*/ 9744509 w 9744509"/>
              <a:gd name="connsiteY24" fmla="*/ 6905643 h 6905643"/>
              <a:gd name="connsiteX25" fmla="*/ 9243363 w 9744509"/>
              <a:gd name="connsiteY25" fmla="*/ 6905643 h 6905643"/>
              <a:gd name="connsiteX26" fmla="*/ 8839662 w 9744509"/>
              <a:gd name="connsiteY26" fmla="*/ 6905643 h 6905643"/>
              <a:gd name="connsiteX27" fmla="*/ 7948735 w 9744509"/>
              <a:gd name="connsiteY27" fmla="*/ 6905643 h 6905643"/>
              <a:gd name="connsiteX28" fmla="*/ 7350144 w 9744509"/>
              <a:gd name="connsiteY28" fmla="*/ 6905643 h 6905643"/>
              <a:gd name="connsiteX29" fmla="*/ 6556662 w 9744509"/>
              <a:gd name="connsiteY29" fmla="*/ 6905643 h 6905643"/>
              <a:gd name="connsiteX30" fmla="*/ 6152961 w 9744509"/>
              <a:gd name="connsiteY30" fmla="*/ 6905643 h 6905643"/>
              <a:gd name="connsiteX31" fmla="*/ 5262035 w 9744509"/>
              <a:gd name="connsiteY31" fmla="*/ 6905643 h 6905643"/>
              <a:gd name="connsiteX32" fmla="*/ 4663444 w 9744509"/>
              <a:gd name="connsiteY32" fmla="*/ 6905643 h 6905643"/>
              <a:gd name="connsiteX33" fmla="*/ 3967407 w 9744509"/>
              <a:gd name="connsiteY33" fmla="*/ 6905643 h 6905643"/>
              <a:gd name="connsiteX34" fmla="*/ 3466261 w 9744509"/>
              <a:gd name="connsiteY34" fmla="*/ 6905643 h 6905643"/>
              <a:gd name="connsiteX35" fmla="*/ 2672780 w 9744509"/>
              <a:gd name="connsiteY35" fmla="*/ 6905643 h 6905643"/>
              <a:gd name="connsiteX36" fmla="*/ 1781853 w 9744509"/>
              <a:gd name="connsiteY36" fmla="*/ 6905643 h 6905643"/>
              <a:gd name="connsiteX37" fmla="*/ 1183262 w 9744509"/>
              <a:gd name="connsiteY37" fmla="*/ 6905643 h 6905643"/>
              <a:gd name="connsiteX38" fmla="*/ 0 w 9744509"/>
              <a:gd name="connsiteY38" fmla="*/ 6905643 h 6905643"/>
              <a:gd name="connsiteX39" fmla="*/ 0 w 9744509"/>
              <a:gd name="connsiteY39" fmla="*/ 6215079 h 6905643"/>
              <a:gd name="connsiteX40" fmla="*/ 0 w 9744509"/>
              <a:gd name="connsiteY40" fmla="*/ 5524514 h 6905643"/>
              <a:gd name="connsiteX41" fmla="*/ 0 w 9744509"/>
              <a:gd name="connsiteY41" fmla="*/ 4764894 h 6905643"/>
              <a:gd name="connsiteX42" fmla="*/ 0 w 9744509"/>
              <a:gd name="connsiteY42" fmla="*/ 4074329 h 6905643"/>
              <a:gd name="connsiteX43" fmla="*/ 0 w 9744509"/>
              <a:gd name="connsiteY43" fmla="*/ 3314709 h 6905643"/>
              <a:gd name="connsiteX44" fmla="*/ 0 w 9744509"/>
              <a:gd name="connsiteY44" fmla="*/ 2555088 h 6905643"/>
              <a:gd name="connsiteX45" fmla="*/ 0 w 9744509"/>
              <a:gd name="connsiteY45" fmla="*/ 1726411 h 6905643"/>
              <a:gd name="connsiteX46" fmla="*/ 0 w 9744509"/>
              <a:gd name="connsiteY46" fmla="*/ 1243016 h 6905643"/>
              <a:gd name="connsiteX47" fmla="*/ 0 w 9744509"/>
              <a:gd name="connsiteY47" fmla="*/ 759621 h 6905643"/>
              <a:gd name="connsiteX48" fmla="*/ 0 w 9744509"/>
              <a:gd name="connsiteY48" fmla="*/ 0 h 690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744509" h="6905643" fill="none" extrusionOk="0">
                <a:moveTo>
                  <a:pt x="0" y="0"/>
                </a:moveTo>
                <a:cubicBezTo>
                  <a:pt x="339241" y="-33683"/>
                  <a:pt x="477111" y="-23432"/>
                  <a:pt x="696036" y="0"/>
                </a:cubicBezTo>
                <a:cubicBezTo>
                  <a:pt x="914961" y="23432"/>
                  <a:pt x="1136101" y="-18725"/>
                  <a:pt x="1489518" y="0"/>
                </a:cubicBezTo>
                <a:cubicBezTo>
                  <a:pt x="1842935" y="18725"/>
                  <a:pt x="1958515" y="19334"/>
                  <a:pt x="2282999" y="0"/>
                </a:cubicBezTo>
                <a:cubicBezTo>
                  <a:pt x="2607483" y="-19334"/>
                  <a:pt x="2800249" y="-5052"/>
                  <a:pt x="3173926" y="0"/>
                </a:cubicBezTo>
                <a:cubicBezTo>
                  <a:pt x="3547603" y="5052"/>
                  <a:pt x="3598818" y="-30486"/>
                  <a:pt x="3869962" y="0"/>
                </a:cubicBezTo>
                <a:cubicBezTo>
                  <a:pt x="4141106" y="30486"/>
                  <a:pt x="4388437" y="38130"/>
                  <a:pt x="4663444" y="0"/>
                </a:cubicBezTo>
                <a:cubicBezTo>
                  <a:pt x="4938451" y="-38130"/>
                  <a:pt x="5161263" y="47"/>
                  <a:pt x="5359480" y="0"/>
                </a:cubicBezTo>
                <a:cubicBezTo>
                  <a:pt x="5557697" y="-47"/>
                  <a:pt x="5891096" y="-22094"/>
                  <a:pt x="6055516" y="0"/>
                </a:cubicBezTo>
                <a:cubicBezTo>
                  <a:pt x="6219936" y="22094"/>
                  <a:pt x="6486991" y="26387"/>
                  <a:pt x="6751553" y="0"/>
                </a:cubicBezTo>
                <a:cubicBezTo>
                  <a:pt x="7016115" y="-26387"/>
                  <a:pt x="6997446" y="14906"/>
                  <a:pt x="7155254" y="0"/>
                </a:cubicBezTo>
                <a:cubicBezTo>
                  <a:pt x="7313062" y="-14906"/>
                  <a:pt x="7741162" y="-22876"/>
                  <a:pt x="7948735" y="0"/>
                </a:cubicBezTo>
                <a:cubicBezTo>
                  <a:pt x="8156308" y="22876"/>
                  <a:pt x="8246468" y="-16146"/>
                  <a:pt x="8352436" y="0"/>
                </a:cubicBezTo>
                <a:cubicBezTo>
                  <a:pt x="8458404" y="16146"/>
                  <a:pt x="8901513" y="-20353"/>
                  <a:pt x="9048473" y="0"/>
                </a:cubicBezTo>
                <a:cubicBezTo>
                  <a:pt x="9195433" y="20353"/>
                  <a:pt x="9481959" y="34573"/>
                  <a:pt x="9744509" y="0"/>
                </a:cubicBezTo>
                <a:cubicBezTo>
                  <a:pt x="9757547" y="256880"/>
                  <a:pt x="9707774" y="528615"/>
                  <a:pt x="9744509" y="828677"/>
                </a:cubicBezTo>
                <a:cubicBezTo>
                  <a:pt x="9781244" y="1128739"/>
                  <a:pt x="9767284" y="1138681"/>
                  <a:pt x="9744509" y="1312072"/>
                </a:cubicBezTo>
                <a:cubicBezTo>
                  <a:pt x="9721734" y="1485463"/>
                  <a:pt x="9756530" y="1643546"/>
                  <a:pt x="9744509" y="1864524"/>
                </a:cubicBezTo>
                <a:cubicBezTo>
                  <a:pt x="9732488" y="2085502"/>
                  <a:pt x="9722285" y="2272278"/>
                  <a:pt x="9744509" y="2416975"/>
                </a:cubicBezTo>
                <a:cubicBezTo>
                  <a:pt x="9766733" y="2561672"/>
                  <a:pt x="9759141" y="2900261"/>
                  <a:pt x="9744509" y="3107539"/>
                </a:cubicBezTo>
                <a:cubicBezTo>
                  <a:pt x="9729877" y="3314817"/>
                  <a:pt x="9741357" y="3497575"/>
                  <a:pt x="9744509" y="3798104"/>
                </a:cubicBezTo>
                <a:cubicBezTo>
                  <a:pt x="9747661" y="4098633"/>
                  <a:pt x="9735689" y="4194798"/>
                  <a:pt x="9744509" y="4419612"/>
                </a:cubicBezTo>
                <a:cubicBezTo>
                  <a:pt x="9753329" y="4644426"/>
                  <a:pt x="9774551" y="4847608"/>
                  <a:pt x="9744509" y="5248289"/>
                </a:cubicBezTo>
                <a:cubicBezTo>
                  <a:pt x="9714467" y="5648970"/>
                  <a:pt x="9735537" y="5652116"/>
                  <a:pt x="9744509" y="5800740"/>
                </a:cubicBezTo>
                <a:cubicBezTo>
                  <a:pt x="9753481" y="5949364"/>
                  <a:pt x="9742822" y="6659444"/>
                  <a:pt x="9744509" y="6905643"/>
                </a:cubicBezTo>
                <a:cubicBezTo>
                  <a:pt x="9522957" y="6927659"/>
                  <a:pt x="9468525" y="6890944"/>
                  <a:pt x="9243363" y="6905643"/>
                </a:cubicBezTo>
                <a:cubicBezTo>
                  <a:pt x="9018201" y="6920342"/>
                  <a:pt x="8982773" y="6902309"/>
                  <a:pt x="8839662" y="6905643"/>
                </a:cubicBezTo>
                <a:cubicBezTo>
                  <a:pt x="8696551" y="6908977"/>
                  <a:pt x="8217679" y="6934562"/>
                  <a:pt x="7948735" y="6905643"/>
                </a:cubicBezTo>
                <a:cubicBezTo>
                  <a:pt x="7679791" y="6876724"/>
                  <a:pt x="7498651" y="6884661"/>
                  <a:pt x="7350144" y="6905643"/>
                </a:cubicBezTo>
                <a:cubicBezTo>
                  <a:pt x="7201637" y="6926625"/>
                  <a:pt x="6748063" y="6904360"/>
                  <a:pt x="6556662" y="6905643"/>
                </a:cubicBezTo>
                <a:cubicBezTo>
                  <a:pt x="6365261" y="6906926"/>
                  <a:pt x="6297980" y="6903470"/>
                  <a:pt x="6152961" y="6905643"/>
                </a:cubicBezTo>
                <a:cubicBezTo>
                  <a:pt x="6007942" y="6907816"/>
                  <a:pt x="5445101" y="6876549"/>
                  <a:pt x="5262035" y="6905643"/>
                </a:cubicBezTo>
                <a:cubicBezTo>
                  <a:pt x="5078969" y="6934737"/>
                  <a:pt x="4916656" y="6884637"/>
                  <a:pt x="4663444" y="6905643"/>
                </a:cubicBezTo>
                <a:cubicBezTo>
                  <a:pt x="4410232" y="6926649"/>
                  <a:pt x="4152480" y="6919003"/>
                  <a:pt x="3967407" y="6905643"/>
                </a:cubicBezTo>
                <a:cubicBezTo>
                  <a:pt x="3782334" y="6892283"/>
                  <a:pt x="3681013" y="6881227"/>
                  <a:pt x="3466261" y="6905643"/>
                </a:cubicBezTo>
                <a:cubicBezTo>
                  <a:pt x="3251509" y="6930059"/>
                  <a:pt x="2903624" y="6879126"/>
                  <a:pt x="2672780" y="6905643"/>
                </a:cubicBezTo>
                <a:cubicBezTo>
                  <a:pt x="2441936" y="6932160"/>
                  <a:pt x="2191524" y="6946608"/>
                  <a:pt x="1781853" y="6905643"/>
                </a:cubicBezTo>
                <a:cubicBezTo>
                  <a:pt x="1372182" y="6864678"/>
                  <a:pt x="1358334" y="6878608"/>
                  <a:pt x="1183262" y="6905643"/>
                </a:cubicBezTo>
                <a:cubicBezTo>
                  <a:pt x="1008190" y="6932678"/>
                  <a:pt x="586573" y="6949892"/>
                  <a:pt x="0" y="6905643"/>
                </a:cubicBezTo>
                <a:cubicBezTo>
                  <a:pt x="-19947" y="6726529"/>
                  <a:pt x="-20737" y="6368300"/>
                  <a:pt x="0" y="6215079"/>
                </a:cubicBezTo>
                <a:cubicBezTo>
                  <a:pt x="20737" y="6061858"/>
                  <a:pt x="-28532" y="5751948"/>
                  <a:pt x="0" y="5524514"/>
                </a:cubicBezTo>
                <a:cubicBezTo>
                  <a:pt x="28532" y="5297081"/>
                  <a:pt x="35707" y="5010184"/>
                  <a:pt x="0" y="4764894"/>
                </a:cubicBezTo>
                <a:cubicBezTo>
                  <a:pt x="-35707" y="4519604"/>
                  <a:pt x="-21608" y="4337740"/>
                  <a:pt x="0" y="4074329"/>
                </a:cubicBezTo>
                <a:cubicBezTo>
                  <a:pt x="21608" y="3810919"/>
                  <a:pt x="-35520" y="3626780"/>
                  <a:pt x="0" y="3314709"/>
                </a:cubicBezTo>
                <a:cubicBezTo>
                  <a:pt x="35520" y="3002638"/>
                  <a:pt x="8314" y="2736510"/>
                  <a:pt x="0" y="2555088"/>
                </a:cubicBezTo>
                <a:cubicBezTo>
                  <a:pt x="-8314" y="2373666"/>
                  <a:pt x="10040" y="2131914"/>
                  <a:pt x="0" y="1726411"/>
                </a:cubicBezTo>
                <a:cubicBezTo>
                  <a:pt x="-10040" y="1320908"/>
                  <a:pt x="7606" y="1362538"/>
                  <a:pt x="0" y="1243016"/>
                </a:cubicBezTo>
                <a:cubicBezTo>
                  <a:pt x="-7606" y="1123495"/>
                  <a:pt x="20153" y="884159"/>
                  <a:pt x="0" y="759621"/>
                </a:cubicBezTo>
                <a:cubicBezTo>
                  <a:pt x="-20153" y="635083"/>
                  <a:pt x="36418" y="215152"/>
                  <a:pt x="0" y="0"/>
                </a:cubicBezTo>
                <a:close/>
              </a:path>
              <a:path w="9744509" h="6905643" stroke="0" extrusionOk="0">
                <a:moveTo>
                  <a:pt x="0" y="0"/>
                </a:moveTo>
                <a:cubicBezTo>
                  <a:pt x="158335" y="20192"/>
                  <a:pt x="465246" y="954"/>
                  <a:pt x="598591" y="0"/>
                </a:cubicBezTo>
                <a:cubicBezTo>
                  <a:pt x="731936" y="-954"/>
                  <a:pt x="813437" y="3215"/>
                  <a:pt x="1002292" y="0"/>
                </a:cubicBezTo>
                <a:cubicBezTo>
                  <a:pt x="1191147" y="-3215"/>
                  <a:pt x="1455750" y="38541"/>
                  <a:pt x="1893219" y="0"/>
                </a:cubicBezTo>
                <a:cubicBezTo>
                  <a:pt x="2330688" y="-38541"/>
                  <a:pt x="2326585" y="4964"/>
                  <a:pt x="2491810" y="0"/>
                </a:cubicBezTo>
                <a:cubicBezTo>
                  <a:pt x="2657035" y="-4964"/>
                  <a:pt x="2906833" y="-14730"/>
                  <a:pt x="3090401" y="0"/>
                </a:cubicBezTo>
                <a:cubicBezTo>
                  <a:pt x="3273969" y="14730"/>
                  <a:pt x="3589741" y="13615"/>
                  <a:pt x="3981328" y="0"/>
                </a:cubicBezTo>
                <a:cubicBezTo>
                  <a:pt x="4372915" y="-13615"/>
                  <a:pt x="4329726" y="-22376"/>
                  <a:pt x="4482474" y="0"/>
                </a:cubicBezTo>
                <a:cubicBezTo>
                  <a:pt x="4635222" y="22376"/>
                  <a:pt x="5075930" y="-7064"/>
                  <a:pt x="5373401" y="0"/>
                </a:cubicBezTo>
                <a:cubicBezTo>
                  <a:pt x="5670872" y="7064"/>
                  <a:pt x="6085434" y="-31050"/>
                  <a:pt x="6264327" y="0"/>
                </a:cubicBezTo>
                <a:cubicBezTo>
                  <a:pt x="6443220" y="31050"/>
                  <a:pt x="6700197" y="22827"/>
                  <a:pt x="6960364" y="0"/>
                </a:cubicBezTo>
                <a:cubicBezTo>
                  <a:pt x="7220531" y="-22827"/>
                  <a:pt x="7491641" y="-42859"/>
                  <a:pt x="7851290" y="0"/>
                </a:cubicBezTo>
                <a:cubicBezTo>
                  <a:pt x="8210939" y="42859"/>
                  <a:pt x="8150598" y="17739"/>
                  <a:pt x="8449881" y="0"/>
                </a:cubicBezTo>
                <a:cubicBezTo>
                  <a:pt x="8749164" y="-17739"/>
                  <a:pt x="8865811" y="1632"/>
                  <a:pt x="9048473" y="0"/>
                </a:cubicBezTo>
                <a:cubicBezTo>
                  <a:pt x="9231135" y="-1632"/>
                  <a:pt x="9566735" y="-33840"/>
                  <a:pt x="9744509" y="0"/>
                </a:cubicBezTo>
                <a:cubicBezTo>
                  <a:pt x="9722940" y="157720"/>
                  <a:pt x="9771398" y="411254"/>
                  <a:pt x="9744509" y="621508"/>
                </a:cubicBezTo>
                <a:cubicBezTo>
                  <a:pt x="9717620" y="831762"/>
                  <a:pt x="9774877" y="1159045"/>
                  <a:pt x="9744509" y="1312072"/>
                </a:cubicBezTo>
                <a:cubicBezTo>
                  <a:pt x="9714141" y="1465099"/>
                  <a:pt x="9715746" y="1696954"/>
                  <a:pt x="9744509" y="2071693"/>
                </a:cubicBezTo>
                <a:cubicBezTo>
                  <a:pt x="9773272" y="2446432"/>
                  <a:pt x="9722931" y="2661820"/>
                  <a:pt x="9744509" y="2831314"/>
                </a:cubicBezTo>
                <a:cubicBezTo>
                  <a:pt x="9766087" y="3000808"/>
                  <a:pt x="9738718" y="3347964"/>
                  <a:pt x="9744509" y="3590934"/>
                </a:cubicBezTo>
                <a:cubicBezTo>
                  <a:pt x="9750300" y="3833904"/>
                  <a:pt x="9741368" y="3966853"/>
                  <a:pt x="9744509" y="4074329"/>
                </a:cubicBezTo>
                <a:cubicBezTo>
                  <a:pt x="9747650" y="4181805"/>
                  <a:pt x="9747171" y="4496450"/>
                  <a:pt x="9744509" y="4626781"/>
                </a:cubicBezTo>
                <a:cubicBezTo>
                  <a:pt x="9741847" y="4757112"/>
                  <a:pt x="9709857" y="5030031"/>
                  <a:pt x="9744509" y="5386402"/>
                </a:cubicBezTo>
                <a:cubicBezTo>
                  <a:pt x="9779161" y="5742773"/>
                  <a:pt x="9725983" y="5790181"/>
                  <a:pt x="9744509" y="6007909"/>
                </a:cubicBezTo>
                <a:cubicBezTo>
                  <a:pt x="9763035" y="6225637"/>
                  <a:pt x="9782890" y="6633319"/>
                  <a:pt x="9744509" y="6905643"/>
                </a:cubicBezTo>
                <a:cubicBezTo>
                  <a:pt x="9393152" y="6943450"/>
                  <a:pt x="9212390" y="6908205"/>
                  <a:pt x="8951028" y="6905643"/>
                </a:cubicBezTo>
                <a:cubicBezTo>
                  <a:pt x="8689666" y="6903081"/>
                  <a:pt x="8673484" y="6899647"/>
                  <a:pt x="8547326" y="6905643"/>
                </a:cubicBezTo>
                <a:cubicBezTo>
                  <a:pt x="8421168" y="6911639"/>
                  <a:pt x="8131657" y="6903457"/>
                  <a:pt x="7851290" y="6905643"/>
                </a:cubicBezTo>
                <a:cubicBezTo>
                  <a:pt x="7570923" y="6907829"/>
                  <a:pt x="7486091" y="6884254"/>
                  <a:pt x="7350144" y="6905643"/>
                </a:cubicBezTo>
                <a:cubicBezTo>
                  <a:pt x="7214197" y="6927032"/>
                  <a:pt x="6794220" y="6902461"/>
                  <a:pt x="6556662" y="6905643"/>
                </a:cubicBezTo>
                <a:cubicBezTo>
                  <a:pt x="6319104" y="6908825"/>
                  <a:pt x="6237788" y="6925282"/>
                  <a:pt x="6055516" y="6905643"/>
                </a:cubicBezTo>
                <a:cubicBezTo>
                  <a:pt x="5873244" y="6886004"/>
                  <a:pt x="5527303" y="6897972"/>
                  <a:pt x="5262035" y="6905643"/>
                </a:cubicBezTo>
                <a:cubicBezTo>
                  <a:pt x="4996767" y="6913314"/>
                  <a:pt x="4957848" y="6904308"/>
                  <a:pt x="4858334" y="6905643"/>
                </a:cubicBezTo>
                <a:cubicBezTo>
                  <a:pt x="4758820" y="6906978"/>
                  <a:pt x="4411427" y="6882975"/>
                  <a:pt x="4064852" y="6905643"/>
                </a:cubicBezTo>
                <a:cubicBezTo>
                  <a:pt x="3718277" y="6928311"/>
                  <a:pt x="3697562" y="6919445"/>
                  <a:pt x="3563706" y="6905643"/>
                </a:cubicBezTo>
                <a:cubicBezTo>
                  <a:pt x="3429850" y="6891841"/>
                  <a:pt x="3250355" y="6904185"/>
                  <a:pt x="3160005" y="6905643"/>
                </a:cubicBezTo>
                <a:cubicBezTo>
                  <a:pt x="3069655" y="6907101"/>
                  <a:pt x="2884116" y="6926381"/>
                  <a:pt x="2658859" y="6905643"/>
                </a:cubicBezTo>
                <a:cubicBezTo>
                  <a:pt x="2433602" y="6884905"/>
                  <a:pt x="2144538" y="6942287"/>
                  <a:pt x="1865377" y="6905643"/>
                </a:cubicBezTo>
                <a:cubicBezTo>
                  <a:pt x="1586216" y="6868999"/>
                  <a:pt x="1528959" y="6926064"/>
                  <a:pt x="1364231" y="6905643"/>
                </a:cubicBezTo>
                <a:cubicBezTo>
                  <a:pt x="1199503" y="6885222"/>
                  <a:pt x="1069391" y="6921240"/>
                  <a:pt x="960530" y="6905643"/>
                </a:cubicBezTo>
                <a:cubicBezTo>
                  <a:pt x="851669" y="6890046"/>
                  <a:pt x="222480" y="6863576"/>
                  <a:pt x="0" y="6905643"/>
                </a:cubicBezTo>
                <a:cubicBezTo>
                  <a:pt x="-26110" y="6670528"/>
                  <a:pt x="20821" y="6439536"/>
                  <a:pt x="0" y="6284135"/>
                </a:cubicBezTo>
                <a:cubicBezTo>
                  <a:pt x="-20821" y="6128734"/>
                  <a:pt x="-20949" y="5958063"/>
                  <a:pt x="0" y="5800740"/>
                </a:cubicBezTo>
                <a:cubicBezTo>
                  <a:pt x="20949" y="5643418"/>
                  <a:pt x="17424" y="5412178"/>
                  <a:pt x="0" y="5110176"/>
                </a:cubicBezTo>
                <a:cubicBezTo>
                  <a:pt x="-17424" y="4808174"/>
                  <a:pt x="10729" y="4722764"/>
                  <a:pt x="0" y="4557724"/>
                </a:cubicBezTo>
                <a:cubicBezTo>
                  <a:pt x="-10729" y="4392684"/>
                  <a:pt x="8870" y="4047807"/>
                  <a:pt x="0" y="3867160"/>
                </a:cubicBezTo>
                <a:cubicBezTo>
                  <a:pt x="-8870" y="3686513"/>
                  <a:pt x="31814" y="3358898"/>
                  <a:pt x="0" y="3176596"/>
                </a:cubicBezTo>
                <a:cubicBezTo>
                  <a:pt x="-31814" y="2994294"/>
                  <a:pt x="-32023" y="2690455"/>
                  <a:pt x="0" y="2486031"/>
                </a:cubicBezTo>
                <a:cubicBezTo>
                  <a:pt x="32023" y="2281608"/>
                  <a:pt x="1429" y="1946002"/>
                  <a:pt x="0" y="1795467"/>
                </a:cubicBezTo>
                <a:cubicBezTo>
                  <a:pt x="-1429" y="1644932"/>
                  <a:pt x="-28903" y="1461217"/>
                  <a:pt x="0" y="1173959"/>
                </a:cubicBezTo>
                <a:cubicBezTo>
                  <a:pt x="28903" y="886701"/>
                  <a:pt x="22788" y="281350"/>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769B34-0345-04D0-F5FA-AD29CCA8570F}"/>
              </a:ext>
            </a:extLst>
          </p:cNvPr>
          <p:cNvSpPr/>
          <p:nvPr/>
        </p:nvSpPr>
        <p:spPr>
          <a:xfrm>
            <a:off x="0" y="-95285"/>
            <a:ext cx="2956956" cy="6953285"/>
          </a:xfrm>
          <a:custGeom>
            <a:avLst/>
            <a:gdLst>
              <a:gd name="connsiteX0" fmla="*/ 0 w 2956956"/>
              <a:gd name="connsiteY0" fmla="*/ 0 h 6953285"/>
              <a:gd name="connsiteX1" fmla="*/ 502683 w 2956956"/>
              <a:gd name="connsiteY1" fmla="*/ 0 h 6953285"/>
              <a:gd name="connsiteX2" fmla="*/ 1123643 w 2956956"/>
              <a:gd name="connsiteY2" fmla="*/ 0 h 6953285"/>
              <a:gd name="connsiteX3" fmla="*/ 1685465 w 2956956"/>
              <a:gd name="connsiteY3" fmla="*/ 0 h 6953285"/>
              <a:gd name="connsiteX4" fmla="*/ 2276856 w 2956956"/>
              <a:gd name="connsiteY4" fmla="*/ 0 h 6953285"/>
              <a:gd name="connsiteX5" fmla="*/ 2956956 w 2956956"/>
              <a:gd name="connsiteY5" fmla="*/ 0 h 6953285"/>
              <a:gd name="connsiteX6" fmla="*/ 2956956 w 2956956"/>
              <a:gd name="connsiteY6" fmla="*/ 556263 h 6953285"/>
              <a:gd name="connsiteX7" fmla="*/ 2956956 w 2956956"/>
              <a:gd name="connsiteY7" fmla="*/ 1042993 h 6953285"/>
              <a:gd name="connsiteX8" fmla="*/ 2956956 w 2956956"/>
              <a:gd name="connsiteY8" fmla="*/ 1599256 h 6953285"/>
              <a:gd name="connsiteX9" fmla="*/ 2956956 w 2956956"/>
              <a:gd name="connsiteY9" fmla="*/ 2225051 h 6953285"/>
              <a:gd name="connsiteX10" fmla="*/ 2956956 w 2956956"/>
              <a:gd name="connsiteY10" fmla="*/ 2920380 h 6953285"/>
              <a:gd name="connsiteX11" fmla="*/ 2956956 w 2956956"/>
              <a:gd name="connsiteY11" fmla="*/ 3476643 h 6953285"/>
              <a:gd name="connsiteX12" fmla="*/ 2956956 w 2956956"/>
              <a:gd name="connsiteY12" fmla="*/ 4311037 h 6953285"/>
              <a:gd name="connsiteX13" fmla="*/ 2956956 w 2956956"/>
              <a:gd name="connsiteY13" fmla="*/ 5006365 h 6953285"/>
              <a:gd name="connsiteX14" fmla="*/ 2956956 w 2956956"/>
              <a:gd name="connsiteY14" fmla="*/ 5840759 h 6953285"/>
              <a:gd name="connsiteX15" fmla="*/ 2956956 w 2956956"/>
              <a:gd name="connsiteY15" fmla="*/ 6953285 h 6953285"/>
              <a:gd name="connsiteX16" fmla="*/ 2395134 w 2956956"/>
              <a:gd name="connsiteY16" fmla="*/ 6953285 h 6953285"/>
              <a:gd name="connsiteX17" fmla="*/ 1833313 w 2956956"/>
              <a:gd name="connsiteY17" fmla="*/ 6953285 h 6953285"/>
              <a:gd name="connsiteX18" fmla="*/ 1212352 w 2956956"/>
              <a:gd name="connsiteY18" fmla="*/ 6953285 h 6953285"/>
              <a:gd name="connsiteX19" fmla="*/ 620961 w 2956956"/>
              <a:gd name="connsiteY19" fmla="*/ 6953285 h 6953285"/>
              <a:gd name="connsiteX20" fmla="*/ 0 w 2956956"/>
              <a:gd name="connsiteY20" fmla="*/ 6953285 h 6953285"/>
              <a:gd name="connsiteX21" fmla="*/ 0 w 2956956"/>
              <a:gd name="connsiteY21" fmla="*/ 6118891 h 6953285"/>
              <a:gd name="connsiteX22" fmla="*/ 0 w 2956956"/>
              <a:gd name="connsiteY22" fmla="*/ 5284497 h 6953285"/>
              <a:gd name="connsiteX23" fmla="*/ 0 w 2956956"/>
              <a:gd name="connsiteY23" fmla="*/ 4589168 h 6953285"/>
              <a:gd name="connsiteX24" fmla="*/ 0 w 2956956"/>
              <a:gd name="connsiteY24" fmla="*/ 3824307 h 6953285"/>
              <a:gd name="connsiteX25" fmla="*/ 0 w 2956956"/>
              <a:gd name="connsiteY25" fmla="*/ 3128978 h 6953285"/>
              <a:gd name="connsiteX26" fmla="*/ 0 w 2956956"/>
              <a:gd name="connsiteY26" fmla="*/ 2433650 h 6953285"/>
              <a:gd name="connsiteX27" fmla="*/ 0 w 2956956"/>
              <a:gd name="connsiteY27" fmla="*/ 1738321 h 6953285"/>
              <a:gd name="connsiteX28" fmla="*/ 0 w 2956956"/>
              <a:gd name="connsiteY28" fmla="*/ 1251591 h 6953285"/>
              <a:gd name="connsiteX29" fmla="*/ 0 w 2956956"/>
              <a:gd name="connsiteY29" fmla="*/ 0 h 695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56956" h="6953285" fill="none" extrusionOk="0">
                <a:moveTo>
                  <a:pt x="0" y="0"/>
                </a:moveTo>
                <a:cubicBezTo>
                  <a:pt x="153332" y="-1163"/>
                  <a:pt x="379538" y="-18904"/>
                  <a:pt x="502683" y="0"/>
                </a:cubicBezTo>
                <a:cubicBezTo>
                  <a:pt x="625828" y="18904"/>
                  <a:pt x="833515" y="4503"/>
                  <a:pt x="1123643" y="0"/>
                </a:cubicBezTo>
                <a:cubicBezTo>
                  <a:pt x="1413771" y="-4503"/>
                  <a:pt x="1457778" y="4489"/>
                  <a:pt x="1685465" y="0"/>
                </a:cubicBezTo>
                <a:cubicBezTo>
                  <a:pt x="1913152" y="-4489"/>
                  <a:pt x="2020008" y="-9397"/>
                  <a:pt x="2276856" y="0"/>
                </a:cubicBezTo>
                <a:cubicBezTo>
                  <a:pt x="2533704" y="9397"/>
                  <a:pt x="2709077" y="-20903"/>
                  <a:pt x="2956956" y="0"/>
                </a:cubicBezTo>
                <a:cubicBezTo>
                  <a:pt x="2982102" y="227542"/>
                  <a:pt x="2961744" y="282617"/>
                  <a:pt x="2956956" y="556263"/>
                </a:cubicBezTo>
                <a:cubicBezTo>
                  <a:pt x="2952168" y="829909"/>
                  <a:pt x="2975398" y="838765"/>
                  <a:pt x="2956956" y="1042993"/>
                </a:cubicBezTo>
                <a:cubicBezTo>
                  <a:pt x="2938515" y="1247221"/>
                  <a:pt x="2937995" y="1387933"/>
                  <a:pt x="2956956" y="1599256"/>
                </a:cubicBezTo>
                <a:cubicBezTo>
                  <a:pt x="2975917" y="1810579"/>
                  <a:pt x="2966277" y="1931614"/>
                  <a:pt x="2956956" y="2225051"/>
                </a:cubicBezTo>
                <a:cubicBezTo>
                  <a:pt x="2947635" y="2518488"/>
                  <a:pt x="2931853" y="2608401"/>
                  <a:pt x="2956956" y="2920380"/>
                </a:cubicBezTo>
                <a:cubicBezTo>
                  <a:pt x="2982059" y="3232359"/>
                  <a:pt x="2957945" y="3301445"/>
                  <a:pt x="2956956" y="3476643"/>
                </a:cubicBezTo>
                <a:cubicBezTo>
                  <a:pt x="2955967" y="3651841"/>
                  <a:pt x="2958978" y="4126901"/>
                  <a:pt x="2956956" y="4311037"/>
                </a:cubicBezTo>
                <a:cubicBezTo>
                  <a:pt x="2954934" y="4495173"/>
                  <a:pt x="2930264" y="4758990"/>
                  <a:pt x="2956956" y="5006365"/>
                </a:cubicBezTo>
                <a:cubicBezTo>
                  <a:pt x="2983648" y="5253740"/>
                  <a:pt x="2951929" y="5521209"/>
                  <a:pt x="2956956" y="5840759"/>
                </a:cubicBezTo>
                <a:cubicBezTo>
                  <a:pt x="2961983" y="6160309"/>
                  <a:pt x="2934318" y="6623985"/>
                  <a:pt x="2956956" y="6953285"/>
                </a:cubicBezTo>
                <a:cubicBezTo>
                  <a:pt x="2694751" y="6930443"/>
                  <a:pt x="2596873" y="6932828"/>
                  <a:pt x="2395134" y="6953285"/>
                </a:cubicBezTo>
                <a:cubicBezTo>
                  <a:pt x="2193395" y="6973742"/>
                  <a:pt x="1985884" y="6961254"/>
                  <a:pt x="1833313" y="6953285"/>
                </a:cubicBezTo>
                <a:cubicBezTo>
                  <a:pt x="1680742" y="6945316"/>
                  <a:pt x="1415860" y="6952124"/>
                  <a:pt x="1212352" y="6953285"/>
                </a:cubicBezTo>
                <a:cubicBezTo>
                  <a:pt x="1008844" y="6954446"/>
                  <a:pt x="761785" y="6961301"/>
                  <a:pt x="620961" y="6953285"/>
                </a:cubicBezTo>
                <a:cubicBezTo>
                  <a:pt x="480137" y="6945269"/>
                  <a:pt x="264076" y="6939070"/>
                  <a:pt x="0" y="6953285"/>
                </a:cubicBezTo>
                <a:cubicBezTo>
                  <a:pt x="8033" y="6764762"/>
                  <a:pt x="37469" y="6439457"/>
                  <a:pt x="0" y="6118891"/>
                </a:cubicBezTo>
                <a:cubicBezTo>
                  <a:pt x="-37469" y="5798325"/>
                  <a:pt x="-22900" y="5505218"/>
                  <a:pt x="0" y="5284497"/>
                </a:cubicBezTo>
                <a:cubicBezTo>
                  <a:pt x="22900" y="5063776"/>
                  <a:pt x="-34015" y="4773410"/>
                  <a:pt x="0" y="4589168"/>
                </a:cubicBezTo>
                <a:cubicBezTo>
                  <a:pt x="34015" y="4404926"/>
                  <a:pt x="-36668" y="4200608"/>
                  <a:pt x="0" y="3824307"/>
                </a:cubicBezTo>
                <a:cubicBezTo>
                  <a:pt x="36668" y="3448006"/>
                  <a:pt x="-31219" y="3333517"/>
                  <a:pt x="0" y="3128978"/>
                </a:cubicBezTo>
                <a:cubicBezTo>
                  <a:pt x="31219" y="2924439"/>
                  <a:pt x="14425" y="2713822"/>
                  <a:pt x="0" y="2433650"/>
                </a:cubicBezTo>
                <a:cubicBezTo>
                  <a:pt x="-14425" y="2153478"/>
                  <a:pt x="30061" y="1972264"/>
                  <a:pt x="0" y="1738321"/>
                </a:cubicBezTo>
                <a:cubicBezTo>
                  <a:pt x="-30061" y="1504378"/>
                  <a:pt x="-9625" y="1384159"/>
                  <a:pt x="0" y="1251591"/>
                </a:cubicBezTo>
                <a:cubicBezTo>
                  <a:pt x="9625" y="1119023"/>
                  <a:pt x="53541" y="502233"/>
                  <a:pt x="0" y="0"/>
                </a:cubicBezTo>
                <a:close/>
              </a:path>
              <a:path w="2956956" h="6953285" stroke="0" extrusionOk="0">
                <a:moveTo>
                  <a:pt x="0" y="0"/>
                </a:moveTo>
                <a:cubicBezTo>
                  <a:pt x="271674" y="13227"/>
                  <a:pt x="401415" y="-11254"/>
                  <a:pt x="561822" y="0"/>
                </a:cubicBezTo>
                <a:cubicBezTo>
                  <a:pt x="722229" y="11254"/>
                  <a:pt x="827846" y="-14995"/>
                  <a:pt x="1064504" y="0"/>
                </a:cubicBezTo>
                <a:cubicBezTo>
                  <a:pt x="1301162" y="14995"/>
                  <a:pt x="1465289" y="6984"/>
                  <a:pt x="1715034" y="0"/>
                </a:cubicBezTo>
                <a:cubicBezTo>
                  <a:pt x="1964779" y="-6984"/>
                  <a:pt x="2159037" y="-12896"/>
                  <a:pt x="2276856" y="0"/>
                </a:cubicBezTo>
                <a:cubicBezTo>
                  <a:pt x="2394675" y="12896"/>
                  <a:pt x="2819271" y="-30692"/>
                  <a:pt x="2956956" y="0"/>
                </a:cubicBezTo>
                <a:cubicBezTo>
                  <a:pt x="2998273" y="285228"/>
                  <a:pt x="2943127" y="517030"/>
                  <a:pt x="2956956" y="834394"/>
                </a:cubicBezTo>
                <a:cubicBezTo>
                  <a:pt x="2970785" y="1151758"/>
                  <a:pt x="2985756" y="1232986"/>
                  <a:pt x="2956956" y="1529723"/>
                </a:cubicBezTo>
                <a:cubicBezTo>
                  <a:pt x="2928156" y="1826460"/>
                  <a:pt x="2937221" y="2018991"/>
                  <a:pt x="2956956" y="2225051"/>
                </a:cubicBezTo>
                <a:cubicBezTo>
                  <a:pt x="2976691" y="2431111"/>
                  <a:pt x="2948800" y="2641843"/>
                  <a:pt x="2956956" y="2781314"/>
                </a:cubicBezTo>
                <a:cubicBezTo>
                  <a:pt x="2965112" y="2920785"/>
                  <a:pt x="2938863" y="3070701"/>
                  <a:pt x="2956956" y="3337577"/>
                </a:cubicBezTo>
                <a:cubicBezTo>
                  <a:pt x="2975049" y="3604453"/>
                  <a:pt x="2923142" y="3820590"/>
                  <a:pt x="2956956" y="4032905"/>
                </a:cubicBezTo>
                <a:cubicBezTo>
                  <a:pt x="2990770" y="4245220"/>
                  <a:pt x="2983639" y="4454250"/>
                  <a:pt x="2956956" y="4797767"/>
                </a:cubicBezTo>
                <a:cubicBezTo>
                  <a:pt x="2930273" y="5141284"/>
                  <a:pt x="2943103" y="5054610"/>
                  <a:pt x="2956956" y="5284497"/>
                </a:cubicBezTo>
                <a:cubicBezTo>
                  <a:pt x="2970810" y="5514384"/>
                  <a:pt x="2930375" y="5650830"/>
                  <a:pt x="2956956" y="5979825"/>
                </a:cubicBezTo>
                <a:cubicBezTo>
                  <a:pt x="2983537" y="6308820"/>
                  <a:pt x="2951812" y="6553261"/>
                  <a:pt x="2956956" y="6953285"/>
                </a:cubicBezTo>
                <a:cubicBezTo>
                  <a:pt x="2738537" y="6927897"/>
                  <a:pt x="2510041" y="6947456"/>
                  <a:pt x="2365565" y="6953285"/>
                </a:cubicBezTo>
                <a:cubicBezTo>
                  <a:pt x="2221089" y="6959114"/>
                  <a:pt x="1870570" y="6936133"/>
                  <a:pt x="1715034" y="6953285"/>
                </a:cubicBezTo>
                <a:cubicBezTo>
                  <a:pt x="1559498" y="6970437"/>
                  <a:pt x="1373842" y="6975071"/>
                  <a:pt x="1123643" y="6953285"/>
                </a:cubicBezTo>
                <a:cubicBezTo>
                  <a:pt x="873444" y="6931499"/>
                  <a:pt x="853288" y="6952211"/>
                  <a:pt x="620961" y="6953285"/>
                </a:cubicBezTo>
                <a:cubicBezTo>
                  <a:pt x="388634" y="6954359"/>
                  <a:pt x="288207" y="6958419"/>
                  <a:pt x="0" y="6953285"/>
                </a:cubicBezTo>
                <a:cubicBezTo>
                  <a:pt x="16275" y="6727711"/>
                  <a:pt x="-12274" y="6405191"/>
                  <a:pt x="0" y="6118891"/>
                </a:cubicBezTo>
                <a:cubicBezTo>
                  <a:pt x="12274" y="5832591"/>
                  <a:pt x="8290" y="5581570"/>
                  <a:pt x="0" y="5284497"/>
                </a:cubicBezTo>
                <a:cubicBezTo>
                  <a:pt x="-8290" y="4987424"/>
                  <a:pt x="14993" y="4792979"/>
                  <a:pt x="0" y="4589168"/>
                </a:cubicBezTo>
                <a:cubicBezTo>
                  <a:pt x="-14993" y="4385357"/>
                  <a:pt x="-9142" y="4106539"/>
                  <a:pt x="0" y="3963372"/>
                </a:cubicBezTo>
                <a:cubicBezTo>
                  <a:pt x="9142" y="3820205"/>
                  <a:pt x="2047" y="3653886"/>
                  <a:pt x="0" y="3476643"/>
                </a:cubicBezTo>
                <a:cubicBezTo>
                  <a:pt x="-2047" y="3299400"/>
                  <a:pt x="8150" y="3098159"/>
                  <a:pt x="0" y="2989913"/>
                </a:cubicBezTo>
                <a:cubicBezTo>
                  <a:pt x="-8150" y="2881667"/>
                  <a:pt x="34780" y="2508188"/>
                  <a:pt x="0" y="2225051"/>
                </a:cubicBezTo>
                <a:cubicBezTo>
                  <a:pt x="-34780" y="1941914"/>
                  <a:pt x="5663" y="1855510"/>
                  <a:pt x="0" y="1668788"/>
                </a:cubicBezTo>
                <a:cubicBezTo>
                  <a:pt x="-5663" y="1482066"/>
                  <a:pt x="-19250" y="1244347"/>
                  <a:pt x="0" y="834394"/>
                </a:cubicBezTo>
                <a:cubicBezTo>
                  <a:pt x="19250" y="424441"/>
                  <a:pt x="-11776" y="187183"/>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1B94BA6-E246-6795-5B29-DA1168690709}"/>
              </a:ext>
            </a:extLst>
          </p:cNvPr>
          <p:cNvSpPr txBox="1">
            <a:spLocks/>
          </p:cNvSpPr>
          <p:nvPr/>
        </p:nvSpPr>
        <p:spPr>
          <a:xfrm>
            <a:off x="4083675" y="126045"/>
            <a:ext cx="7243113" cy="176454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3200" b="1">
                <a:solidFill>
                  <a:schemeClr val="tx1">
                    <a:lumMod val="75000"/>
                    <a:lumOff val="25000"/>
                  </a:schemeClr>
                </a:solidFill>
                <a:latin typeface="Cutive" pitchFamily="2" charset="0"/>
              </a:rPr>
              <a:t>Weekly Reporting</a:t>
            </a:r>
          </a:p>
          <a:p>
            <a:pPr algn="l">
              <a:lnSpc>
                <a:spcPct val="114000"/>
              </a:lnSpc>
            </a:pPr>
            <a:r>
              <a:rPr lang="en-US" sz="3200" i="1">
                <a:solidFill>
                  <a:schemeClr val="tx1">
                    <a:lumMod val="75000"/>
                    <a:lumOff val="25000"/>
                  </a:schemeClr>
                </a:solidFill>
                <a:latin typeface="Cutive" pitchFamily="2" charset="0"/>
              </a:rPr>
              <a:t>Coming to you via reminder email or find the link on the Program Portal</a:t>
            </a:r>
          </a:p>
        </p:txBody>
      </p:sp>
      <p:sp>
        <p:nvSpPr>
          <p:cNvPr id="12" name="TextBox 11">
            <a:extLst>
              <a:ext uri="{FF2B5EF4-FFF2-40B4-BE49-F238E27FC236}">
                <a16:creationId xmlns:a16="http://schemas.microsoft.com/office/drawing/2014/main" id="{4F5A8CCD-B734-A5E6-7BC7-927B31E89A74}"/>
              </a:ext>
            </a:extLst>
          </p:cNvPr>
          <p:cNvSpPr txBox="1"/>
          <p:nvPr/>
        </p:nvSpPr>
        <p:spPr>
          <a:xfrm>
            <a:off x="9185688" y="4048414"/>
            <a:ext cx="241735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 &amp; Jess Clark</a:t>
            </a:r>
          </a:p>
        </p:txBody>
      </p:sp>
      <p:sp>
        <p:nvSpPr>
          <p:cNvPr id="11" name="TextBox 10">
            <a:extLst>
              <a:ext uri="{FF2B5EF4-FFF2-40B4-BE49-F238E27FC236}">
                <a16:creationId xmlns:a16="http://schemas.microsoft.com/office/drawing/2014/main" id="{179C746E-9C93-643B-5976-37ECB2B65501}"/>
              </a:ext>
            </a:extLst>
          </p:cNvPr>
          <p:cNvSpPr txBox="1"/>
          <p:nvPr/>
        </p:nvSpPr>
        <p:spPr>
          <a:xfrm rot="-2040000">
            <a:off x="197522" y="938429"/>
            <a:ext cx="2823420" cy="830997"/>
          </a:xfrm>
          <a:prstGeom prst="rect">
            <a:avLst/>
          </a:prstGeom>
          <a:solidFill>
            <a:schemeClr val="accent2">
              <a:lumMod val="60000"/>
              <a:lumOff val="40000"/>
            </a:schemeClr>
          </a:solidFill>
        </p:spPr>
        <p:txBody>
          <a:bodyPr wrap="square" rtlCol="0">
            <a:spAutoFit/>
          </a:bodyPr>
          <a:lstStyle/>
          <a:p>
            <a:r>
              <a:rPr lang="en-US" sz="4800" b="1"/>
              <a:t>PARTNERS</a:t>
            </a:r>
          </a:p>
        </p:txBody>
      </p:sp>
      <p:pic>
        <p:nvPicPr>
          <p:cNvPr id="3" name="Picture 2" descr="A screenshot of a phone&#10;&#10;AI-generated content may be incorrect.">
            <a:extLst>
              <a:ext uri="{FF2B5EF4-FFF2-40B4-BE49-F238E27FC236}">
                <a16:creationId xmlns:a16="http://schemas.microsoft.com/office/drawing/2014/main" id="{2F3CF798-0290-16CD-2352-2AE9513135C3}"/>
              </a:ext>
            </a:extLst>
          </p:cNvPr>
          <p:cNvPicPr>
            <a:picLocks noChangeAspect="1"/>
          </p:cNvPicPr>
          <p:nvPr/>
        </p:nvPicPr>
        <p:blipFill>
          <a:blip r:embed="rId3"/>
          <a:stretch>
            <a:fillRect/>
          </a:stretch>
        </p:blipFill>
        <p:spPr>
          <a:xfrm>
            <a:off x="1141706" y="2447154"/>
            <a:ext cx="3214991" cy="3913247"/>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8AA36CB5-0D9F-1395-3850-FAE023C6412A}"/>
              </a:ext>
            </a:extLst>
          </p:cNvPr>
          <p:cNvPicPr>
            <a:picLocks noChangeAspect="1"/>
          </p:cNvPicPr>
          <p:nvPr/>
        </p:nvPicPr>
        <p:blipFill>
          <a:blip r:embed="rId4"/>
          <a:stretch>
            <a:fillRect/>
          </a:stretch>
        </p:blipFill>
        <p:spPr>
          <a:xfrm>
            <a:off x="4602981" y="2228990"/>
            <a:ext cx="2986037" cy="4261130"/>
          </a:xfrm>
          <a:prstGeom prst="rect">
            <a:avLst/>
          </a:prstGeom>
        </p:spPr>
      </p:pic>
      <p:pic>
        <p:nvPicPr>
          <p:cNvPr id="7" name="Picture 6" descr="A screenshot of a cell phone&#10;&#10;AI-generated content may be incorrect.">
            <a:extLst>
              <a:ext uri="{FF2B5EF4-FFF2-40B4-BE49-F238E27FC236}">
                <a16:creationId xmlns:a16="http://schemas.microsoft.com/office/drawing/2014/main" id="{963DA660-04ED-3E59-F729-CF34C47952CC}"/>
              </a:ext>
            </a:extLst>
          </p:cNvPr>
          <p:cNvPicPr>
            <a:picLocks noChangeAspect="1"/>
          </p:cNvPicPr>
          <p:nvPr/>
        </p:nvPicPr>
        <p:blipFill>
          <a:blip r:embed="rId5"/>
          <a:stretch>
            <a:fillRect/>
          </a:stretch>
        </p:blipFill>
        <p:spPr>
          <a:xfrm>
            <a:off x="8185535" y="2460280"/>
            <a:ext cx="3638408" cy="3886994"/>
          </a:xfrm>
          <a:prstGeom prst="rect">
            <a:avLst/>
          </a:prstGeom>
        </p:spPr>
      </p:pic>
    </p:spTree>
    <p:extLst>
      <p:ext uri="{BB962C8B-B14F-4D97-AF65-F5344CB8AC3E}">
        <p14:creationId xmlns:p14="http://schemas.microsoft.com/office/powerpoint/2010/main" val="3539654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2" name="Rectangle 20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C620B6-7EB7-82C5-CA32-13990FCC9B2E}"/>
              </a:ext>
            </a:extLst>
          </p:cNvPr>
          <p:cNvSpPr/>
          <p:nvPr/>
        </p:nvSpPr>
        <p:spPr>
          <a:xfrm>
            <a:off x="0" y="0"/>
            <a:ext cx="12188951" cy="1411941"/>
          </a:xfrm>
          <a:custGeom>
            <a:avLst/>
            <a:gdLst>
              <a:gd name="connsiteX0" fmla="*/ 0 w 12188951"/>
              <a:gd name="connsiteY0" fmla="*/ 0 h 1411941"/>
              <a:gd name="connsiteX1" fmla="*/ 677164 w 12188951"/>
              <a:gd name="connsiteY1" fmla="*/ 0 h 1411941"/>
              <a:gd name="connsiteX2" fmla="*/ 1232438 w 12188951"/>
              <a:gd name="connsiteY2" fmla="*/ 0 h 1411941"/>
              <a:gd name="connsiteX3" fmla="*/ 1787713 w 12188951"/>
              <a:gd name="connsiteY3" fmla="*/ 0 h 1411941"/>
              <a:gd name="connsiteX4" fmla="*/ 2464877 w 12188951"/>
              <a:gd name="connsiteY4" fmla="*/ 0 h 1411941"/>
              <a:gd name="connsiteX5" fmla="*/ 3263930 w 12188951"/>
              <a:gd name="connsiteY5" fmla="*/ 0 h 1411941"/>
              <a:gd name="connsiteX6" fmla="*/ 4062984 w 12188951"/>
              <a:gd name="connsiteY6" fmla="*/ 0 h 1411941"/>
              <a:gd name="connsiteX7" fmla="*/ 4862037 w 12188951"/>
              <a:gd name="connsiteY7" fmla="*/ 0 h 1411941"/>
              <a:gd name="connsiteX8" fmla="*/ 5782980 w 12188951"/>
              <a:gd name="connsiteY8" fmla="*/ 0 h 1411941"/>
              <a:gd name="connsiteX9" fmla="*/ 6460144 w 12188951"/>
              <a:gd name="connsiteY9" fmla="*/ 0 h 1411941"/>
              <a:gd name="connsiteX10" fmla="*/ 7259197 w 12188951"/>
              <a:gd name="connsiteY10" fmla="*/ 0 h 1411941"/>
              <a:gd name="connsiteX11" fmla="*/ 7936361 w 12188951"/>
              <a:gd name="connsiteY11" fmla="*/ 0 h 1411941"/>
              <a:gd name="connsiteX12" fmla="*/ 8613525 w 12188951"/>
              <a:gd name="connsiteY12" fmla="*/ 0 h 1411941"/>
              <a:gd name="connsiteX13" fmla="*/ 9290689 w 12188951"/>
              <a:gd name="connsiteY13" fmla="*/ 0 h 1411941"/>
              <a:gd name="connsiteX14" fmla="*/ 9602185 w 12188951"/>
              <a:gd name="connsiteY14" fmla="*/ 0 h 1411941"/>
              <a:gd name="connsiteX15" fmla="*/ 10401238 w 12188951"/>
              <a:gd name="connsiteY15" fmla="*/ 0 h 1411941"/>
              <a:gd name="connsiteX16" fmla="*/ 10712734 w 12188951"/>
              <a:gd name="connsiteY16" fmla="*/ 0 h 1411941"/>
              <a:gd name="connsiteX17" fmla="*/ 11389898 w 12188951"/>
              <a:gd name="connsiteY17" fmla="*/ 0 h 1411941"/>
              <a:gd name="connsiteX18" fmla="*/ 12188951 w 12188951"/>
              <a:gd name="connsiteY18" fmla="*/ 0 h 1411941"/>
              <a:gd name="connsiteX19" fmla="*/ 12188951 w 12188951"/>
              <a:gd name="connsiteY19" fmla="*/ 498886 h 1411941"/>
              <a:gd name="connsiteX20" fmla="*/ 12188951 w 12188951"/>
              <a:gd name="connsiteY20" fmla="*/ 927175 h 1411941"/>
              <a:gd name="connsiteX21" fmla="*/ 12188951 w 12188951"/>
              <a:gd name="connsiteY21" fmla="*/ 1411941 h 1411941"/>
              <a:gd name="connsiteX22" fmla="*/ 11755566 w 12188951"/>
              <a:gd name="connsiteY22" fmla="*/ 1411941 h 1411941"/>
              <a:gd name="connsiteX23" fmla="*/ 11322181 w 12188951"/>
              <a:gd name="connsiteY23" fmla="*/ 1411941 h 1411941"/>
              <a:gd name="connsiteX24" fmla="*/ 10401238 w 12188951"/>
              <a:gd name="connsiteY24" fmla="*/ 1411941 h 1411941"/>
              <a:gd name="connsiteX25" fmla="*/ 9480295 w 12188951"/>
              <a:gd name="connsiteY25" fmla="*/ 1411941 h 1411941"/>
              <a:gd name="connsiteX26" fmla="*/ 8803131 w 12188951"/>
              <a:gd name="connsiteY26" fmla="*/ 1411941 h 1411941"/>
              <a:gd name="connsiteX27" fmla="*/ 7882188 w 12188951"/>
              <a:gd name="connsiteY27" fmla="*/ 1411941 h 1411941"/>
              <a:gd name="connsiteX28" fmla="*/ 7205024 w 12188951"/>
              <a:gd name="connsiteY28" fmla="*/ 1411941 h 1411941"/>
              <a:gd name="connsiteX29" fmla="*/ 6405971 w 12188951"/>
              <a:gd name="connsiteY29" fmla="*/ 1411941 h 1411941"/>
              <a:gd name="connsiteX30" fmla="*/ 6094476 w 12188951"/>
              <a:gd name="connsiteY30" fmla="*/ 1411941 h 1411941"/>
              <a:gd name="connsiteX31" fmla="*/ 5173533 w 12188951"/>
              <a:gd name="connsiteY31" fmla="*/ 1411941 h 1411941"/>
              <a:gd name="connsiteX32" fmla="*/ 4618258 w 12188951"/>
              <a:gd name="connsiteY32" fmla="*/ 1411941 h 1411941"/>
              <a:gd name="connsiteX33" fmla="*/ 3819205 w 12188951"/>
              <a:gd name="connsiteY33" fmla="*/ 1411941 h 1411941"/>
              <a:gd name="connsiteX34" fmla="*/ 3507709 w 12188951"/>
              <a:gd name="connsiteY34" fmla="*/ 1411941 h 1411941"/>
              <a:gd name="connsiteX35" fmla="*/ 2586766 w 12188951"/>
              <a:gd name="connsiteY35" fmla="*/ 1411941 h 1411941"/>
              <a:gd name="connsiteX36" fmla="*/ 2031492 w 12188951"/>
              <a:gd name="connsiteY36" fmla="*/ 1411941 h 1411941"/>
              <a:gd name="connsiteX37" fmla="*/ 1354328 w 12188951"/>
              <a:gd name="connsiteY37" fmla="*/ 1411941 h 1411941"/>
              <a:gd name="connsiteX38" fmla="*/ 920943 w 12188951"/>
              <a:gd name="connsiteY38" fmla="*/ 1411941 h 1411941"/>
              <a:gd name="connsiteX39" fmla="*/ 0 w 12188951"/>
              <a:gd name="connsiteY39" fmla="*/ 1411941 h 1411941"/>
              <a:gd name="connsiteX40" fmla="*/ 0 w 12188951"/>
              <a:gd name="connsiteY40" fmla="*/ 913055 h 1411941"/>
              <a:gd name="connsiteX41" fmla="*/ 0 w 12188951"/>
              <a:gd name="connsiteY41" fmla="*/ 442408 h 1411941"/>
              <a:gd name="connsiteX42" fmla="*/ 0 w 12188951"/>
              <a:gd name="connsiteY42" fmla="*/ 0 h 14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88951" h="1411941" fill="none" extrusionOk="0">
                <a:moveTo>
                  <a:pt x="0" y="0"/>
                </a:moveTo>
                <a:cubicBezTo>
                  <a:pt x="321087" y="-6593"/>
                  <a:pt x="414526" y="-7146"/>
                  <a:pt x="677164" y="0"/>
                </a:cubicBezTo>
                <a:cubicBezTo>
                  <a:pt x="939802" y="7146"/>
                  <a:pt x="1029838" y="-1314"/>
                  <a:pt x="1232438" y="0"/>
                </a:cubicBezTo>
                <a:cubicBezTo>
                  <a:pt x="1435038" y="1314"/>
                  <a:pt x="1570226" y="19336"/>
                  <a:pt x="1787713" y="0"/>
                </a:cubicBezTo>
                <a:cubicBezTo>
                  <a:pt x="2005200" y="-19336"/>
                  <a:pt x="2148421" y="1784"/>
                  <a:pt x="2464877" y="0"/>
                </a:cubicBezTo>
                <a:cubicBezTo>
                  <a:pt x="2781333" y="-1784"/>
                  <a:pt x="3068591" y="31630"/>
                  <a:pt x="3263930" y="0"/>
                </a:cubicBezTo>
                <a:cubicBezTo>
                  <a:pt x="3459269" y="-31630"/>
                  <a:pt x="3794409" y="451"/>
                  <a:pt x="4062984" y="0"/>
                </a:cubicBezTo>
                <a:cubicBezTo>
                  <a:pt x="4331559" y="-451"/>
                  <a:pt x="4537401" y="16967"/>
                  <a:pt x="4862037" y="0"/>
                </a:cubicBezTo>
                <a:cubicBezTo>
                  <a:pt x="5186673" y="-16967"/>
                  <a:pt x="5410323" y="35312"/>
                  <a:pt x="5782980" y="0"/>
                </a:cubicBezTo>
                <a:cubicBezTo>
                  <a:pt x="6155637" y="-35312"/>
                  <a:pt x="6144823" y="-23092"/>
                  <a:pt x="6460144" y="0"/>
                </a:cubicBezTo>
                <a:cubicBezTo>
                  <a:pt x="6775465" y="23092"/>
                  <a:pt x="6884176" y="-25263"/>
                  <a:pt x="7259197" y="0"/>
                </a:cubicBezTo>
                <a:cubicBezTo>
                  <a:pt x="7634218" y="25263"/>
                  <a:pt x="7707943" y="-28047"/>
                  <a:pt x="7936361" y="0"/>
                </a:cubicBezTo>
                <a:cubicBezTo>
                  <a:pt x="8164779" y="28047"/>
                  <a:pt x="8456075" y="-14287"/>
                  <a:pt x="8613525" y="0"/>
                </a:cubicBezTo>
                <a:cubicBezTo>
                  <a:pt x="8770975" y="14287"/>
                  <a:pt x="9071551" y="4520"/>
                  <a:pt x="9290689" y="0"/>
                </a:cubicBezTo>
                <a:cubicBezTo>
                  <a:pt x="9509827" y="-4520"/>
                  <a:pt x="9536581" y="-5430"/>
                  <a:pt x="9602185" y="0"/>
                </a:cubicBezTo>
                <a:cubicBezTo>
                  <a:pt x="9667789" y="5430"/>
                  <a:pt x="10205024" y="-20700"/>
                  <a:pt x="10401238" y="0"/>
                </a:cubicBezTo>
                <a:cubicBezTo>
                  <a:pt x="10597452" y="20700"/>
                  <a:pt x="10596862" y="14886"/>
                  <a:pt x="10712734" y="0"/>
                </a:cubicBezTo>
                <a:cubicBezTo>
                  <a:pt x="10828606" y="-14886"/>
                  <a:pt x="11156061" y="28879"/>
                  <a:pt x="11389898" y="0"/>
                </a:cubicBezTo>
                <a:cubicBezTo>
                  <a:pt x="11623735" y="-28879"/>
                  <a:pt x="12002595" y="34577"/>
                  <a:pt x="12188951" y="0"/>
                </a:cubicBezTo>
                <a:cubicBezTo>
                  <a:pt x="12196527" y="173368"/>
                  <a:pt x="12197581" y="376838"/>
                  <a:pt x="12188951" y="498886"/>
                </a:cubicBezTo>
                <a:cubicBezTo>
                  <a:pt x="12180321" y="620934"/>
                  <a:pt x="12196706" y="736700"/>
                  <a:pt x="12188951" y="927175"/>
                </a:cubicBezTo>
                <a:cubicBezTo>
                  <a:pt x="12181196" y="1117650"/>
                  <a:pt x="12194362" y="1196211"/>
                  <a:pt x="12188951" y="1411941"/>
                </a:cubicBezTo>
                <a:cubicBezTo>
                  <a:pt x="12086781" y="1405226"/>
                  <a:pt x="11915083" y="1398794"/>
                  <a:pt x="11755566" y="1411941"/>
                </a:cubicBezTo>
                <a:cubicBezTo>
                  <a:pt x="11596050" y="1425088"/>
                  <a:pt x="11465627" y="1395501"/>
                  <a:pt x="11322181" y="1411941"/>
                </a:cubicBezTo>
                <a:cubicBezTo>
                  <a:pt x="11178736" y="1428381"/>
                  <a:pt x="10804533" y="1433800"/>
                  <a:pt x="10401238" y="1411941"/>
                </a:cubicBezTo>
                <a:cubicBezTo>
                  <a:pt x="9997943" y="1390082"/>
                  <a:pt x="9720487" y="1450402"/>
                  <a:pt x="9480295" y="1411941"/>
                </a:cubicBezTo>
                <a:cubicBezTo>
                  <a:pt x="9240103" y="1373480"/>
                  <a:pt x="8973270" y="1413602"/>
                  <a:pt x="8803131" y="1411941"/>
                </a:cubicBezTo>
                <a:cubicBezTo>
                  <a:pt x="8632992" y="1410280"/>
                  <a:pt x="8157212" y="1431380"/>
                  <a:pt x="7882188" y="1411941"/>
                </a:cubicBezTo>
                <a:cubicBezTo>
                  <a:pt x="7607164" y="1392502"/>
                  <a:pt x="7411526" y="1428232"/>
                  <a:pt x="7205024" y="1411941"/>
                </a:cubicBezTo>
                <a:cubicBezTo>
                  <a:pt x="6998522" y="1395650"/>
                  <a:pt x="6621966" y="1410740"/>
                  <a:pt x="6405971" y="1411941"/>
                </a:cubicBezTo>
                <a:cubicBezTo>
                  <a:pt x="6189976" y="1413142"/>
                  <a:pt x="6175818" y="1405288"/>
                  <a:pt x="6094476" y="1411941"/>
                </a:cubicBezTo>
                <a:cubicBezTo>
                  <a:pt x="6013135" y="1418594"/>
                  <a:pt x="5554435" y="1419079"/>
                  <a:pt x="5173533" y="1411941"/>
                </a:cubicBezTo>
                <a:cubicBezTo>
                  <a:pt x="4792631" y="1404803"/>
                  <a:pt x="4776637" y="1394041"/>
                  <a:pt x="4618258" y="1411941"/>
                </a:cubicBezTo>
                <a:cubicBezTo>
                  <a:pt x="4459880" y="1429841"/>
                  <a:pt x="3980391" y="1423206"/>
                  <a:pt x="3819205" y="1411941"/>
                </a:cubicBezTo>
                <a:cubicBezTo>
                  <a:pt x="3658019" y="1400676"/>
                  <a:pt x="3633731" y="1408042"/>
                  <a:pt x="3507709" y="1411941"/>
                </a:cubicBezTo>
                <a:cubicBezTo>
                  <a:pt x="3381687" y="1415840"/>
                  <a:pt x="2780524" y="1398173"/>
                  <a:pt x="2586766" y="1411941"/>
                </a:cubicBezTo>
                <a:cubicBezTo>
                  <a:pt x="2393008" y="1425709"/>
                  <a:pt x="2190954" y="1410453"/>
                  <a:pt x="2031492" y="1411941"/>
                </a:cubicBezTo>
                <a:cubicBezTo>
                  <a:pt x="1872030" y="1413429"/>
                  <a:pt x="1674274" y="1400642"/>
                  <a:pt x="1354328" y="1411941"/>
                </a:cubicBezTo>
                <a:cubicBezTo>
                  <a:pt x="1034382" y="1423240"/>
                  <a:pt x="1065647" y="1432456"/>
                  <a:pt x="920943" y="1411941"/>
                </a:cubicBezTo>
                <a:cubicBezTo>
                  <a:pt x="776240" y="1391426"/>
                  <a:pt x="240668" y="1383868"/>
                  <a:pt x="0" y="1411941"/>
                </a:cubicBezTo>
                <a:cubicBezTo>
                  <a:pt x="-10128" y="1291366"/>
                  <a:pt x="17117" y="1096840"/>
                  <a:pt x="0" y="913055"/>
                </a:cubicBezTo>
                <a:cubicBezTo>
                  <a:pt x="-17117" y="729270"/>
                  <a:pt x="-4444" y="647181"/>
                  <a:pt x="0" y="442408"/>
                </a:cubicBezTo>
                <a:cubicBezTo>
                  <a:pt x="4444" y="237635"/>
                  <a:pt x="3719" y="112902"/>
                  <a:pt x="0" y="0"/>
                </a:cubicBezTo>
                <a:close/>
              </a:path>
              <a:path w="12188951" h="1411941" stroke="0" extrusionOk="0">
                <a:moveTo>
                  <a:pt x="0" y="0"/>
                </a:moveTo>
                <a:cubicBezTo>
                  <a:pt x="151532" y="-19821"/>
                  <a:pt x="434444" y="-24224"/>
                  <a:pt x="555274" y="0"/>
                </a:cubicBezTo>
                <a:cubicBezTo>
                  <a:pt x="676104" y="24224"/>
                  <a:pt x="732015" y="9841"/>
                  <a:pt x="866770" y="0"/>
                </a:cubicBezTo>
                <a:cubicBezTo>
                  <a:pt x="1001525" y="-9841"/>
                  <a:pt x="1429835" y="42193"/>
                  <a:pt x="1787713" y="0"/>
                </a:cubicBezTo>
                <a:cubicBezTo>
                  <a:pt x="2145591" y="-42193"/>
                  <a:pt x="2134333" y="788"/>
                  <a:pt x="2342987" y="0"/>
                </a:cubicBezTo>
                <a:cubicBezTo>
                  <a:pt x="2551641" y="-788"/>
                  <a:pt x="2674706" y="-27291"/>
                  <a:pt x="2898262" y="0"/>
                </a:cubicBezTo>
                <a:cubicBezTo>
                  <a:pt x="3121818" y="27291"/>
                  <a:pt x="3488848" y="15535"/>
                  <a:pt x="3819205" y="0"/>
                </a:cubicBezTo>
                <a:cubicBezTo>
                  <a:pt x="4149562" y="-15535"/>
                  <a:pt x="4086579" y="-10652"/>
                  <a:pt x="4252590" y="0"/>
                </a:cubicBezTo>
                <a:cubicBezTo>
                  <a:pt x="4418601" y="10652"/>
                  <a:pt x="4968384" y="26087"/>
                  <a:pt x="5173533" y="0"/>
                </a:cubicBezTo>
                <a:cubicBezTo>
                  <a:pt x="5378682" y="-26087"/>
                  <a:pt x="5793329" y="42112"/>
                  <a:pt x="6094475" y="0"/>
                </a:cubicBezTo>
                <a:cubicBezTo>
                  <a:pt x="6395621" y="-42112"/>
                  <a:pt x="6634189" y="5172"/>
                  <a:pt x="6771639" y="0"/>
                </a:cubicBezTo>
                <a:cubicBezTo>
                  <a:pt x="6909089" y="-5172"/>
                  <a:pt x="7264779" y="-27823"/>
                  <a:pt x="7692582" y="0"/>
                </a:cubicBezTo>
                <a:cubicBezTo>
                  <a:pt x="8120385" y="27823"/>
                  <a:pt x="8036865" y="-6462"/>
                  <a:pt x="8247857" y="0"/>
                </a:cubicBezTo>
                <a:cubicBezTo>
                  <a:pt x="8458849" y="6462"/>
                  <a:pt x="8543058" y="-473"/>
                  <a:pt x="8803131" y="0"/>
                </a:cubicBezTo>
                <a:cubicBezTo>
                  <a:pt x="9063204" y="473"/>
                  <a:pt x="9408482" y="-14804"/>
                  <a:pt x="9602185" y="0"/>
                </a:cubicBezTo>
                <a:cubicBezTo>
                  <a:pt x="9795888" y="14804"/>
                  <a:pt x="9950831" y="-27351"/>
                  <a:pt x="10157459" y="0"/>
                </a:cubicBezTo>
                <a:cubicBezTo>
                  <a:pt x="10364087" y="27351"/>
                  <a:pt x="10667343" y="-23423"/>
                  <a:pt x="11078402" y="0"/>
                </a:cubicBezTo>
                <a:cubicBezTo>
                  <a:pt x="11489461" y="23423"/>
                  <a:pt x="11672766" y="42114"/>
                  <a:pt x="12188951" y="0"/>
                </a:cubicBezTo>
                <a:cubicBezTo>
                  <a:pt x="12192556" y="183144"/>
                  <a:pt x="12170242" y="319773"/>
                  <a:pt x="12188951" y="470647"/>
                </a:cubicBezTo>
                <a:cubicBezTo>
                  <a:pt x="12207660" y="621521"/>
                  <a:pt x="12193053" y="825015"/>
                  <a:pt x="12188951" y="955413"/>
                </a:cubicBezTo>
                <a:cubicBezTo>
                  <a:pt x="12184849" y="1085811"/>
                  <a:pt x="12180802" y="1188586"/>
                  <a:pt x="12188951" y="1411941"/>
                </a:cubicBezTo>
                <a:cubicBezTo>
                  <a:pt x="12069600" y="1410640"/>
                  <a:pt x="11848399" y="1419285"/>
                  <a:pt x="11755566" y="1411941"/>
                </a:cubicBezTo>
                <a:cubicBezTo>
                  <a:pt x="11662733" y="1404597"/>
                  <a:pt x="11289194" y="1427333"/>
                  <a:pt x="11078402" y="1411941"/>
                </a:cubicBezTo>
                <a:cubicBezTo>
                  <a:pt x="10867610" y="1396549"/>
                  <a:pt x="10770284" y="1412922"/>
                  <a:pt x="10645017" y="1411941"/>
                </a:cubicBezTo>
                <a:cubicBezTo>
                  <a:pt x="10519751" y="1410960"/>
                  <a:pt x="10139821" y="1413287"/>
                  <a:pt x="9967853" y="1411941"/>
                </a:cubicBezTo>
                <a:cubicBezTo>
                  <a:pt x="9795885" y="1410595"/>
                  <a:pt x="9789962" y="1405937"/>
                  <a:pt x="9656358" y="1411941"/>
                </a:cubicBezTo>
                <a:cubicBezTo>
                  <a:pt x="9522754" y="1417945"/>
                  <a:pt x="9491529" y="1406596"/>
                  <a:pt x="9344862" y="1411941"/>
                </a:cubicBezTo>
                <a:cubicBezTo>
                  <a:pt x="9198195" y="1417286"/>
                  <a:pt x="8958425" y="1430497"/>
                  <a:pt x="8667698" y="1411941"/>
                </a:cubicBezTo>
                <a:cubicBezTo>
                  <a:pt x="8376971" y="1393385"/>
                  <a:pt x="8334494" y="1413691"/>
                  <a:pt x="8234314" y="1411941"/>
                </a:cubicBezTo>
                <a:cubicBezTo>
                  <a:pt x="8134134" y="1410191"/>
                  <a:pt x="7776432" y="1431200"/>
                  <a:pt x="7435260" y="1411941"/>
                </a:cubicBezTo>
                <a:cubicBezTo>
                  <a:pt x="7094088" y="1392682"/>
                  <a:pt x="7093277" y="1392442"/>
                  <a:pt x="7001875" y="1411941"/>
                </a:cubicBezTo>
                <a:cubicBezTo>
                  <a:pt x="6910474" y="1431440"/>
                  <a:pt x="6417290" y="1389455"/>
                  <a:pt x="6202822" y="1411941"/>
                </a:cubicBezTo>
                <a:cubicBezTo>
                  <a:pt x="5988354" y="1434427"/>
                  <a:pt x="6041835" y="1397491"/>
                  <a:pt x="5891326" y="1411941"/>
                </a:cubicBezTo>
                <a:cubicBezTo>
                  <a:pt x="5740817" y="1426391"/>
                  <a:pt x="5292067" y="1388467"/>
                  <a:pt x="5092273" y="1411941"/>
                </a:cubicBezTo>
                <a:cubicBezTo>
                  <a:pt x="4892479" y="1435415"/>
                  <a:pt x="4757883" y="1398293"/>
                  <a:pt x="4658888" y="1411941"/>
                </a:cubicBezTo>
                <a:cubicBezTo>
                  <a:pt x="4559893" y="1425589"/>
                  <a:pt x="4432379" y="1399561"/>
                  <a:pt x="4347393" y="1411941"/>
                </a:cubicBezTo>
                <a:cubicBezTo>
                  <a:pt x="4262407" y="1424321"/>
                  <a:pt x="4112074" y="1394422"/>
                  <a:pt x="3914008" y="1411941"/>
                </a:cubicBezTo>
                <a:cubicBezTo>
                  <a:pt x="3715942" y="1429460"/>
                  <a:pt x="3477404" y="1443520"/>
                  <a:pt x="3114954" y="1411941"/>
                </a:cubicBezTo>
                <a:cubicBezTo>
                  <a:pt x="2752504" y="1380362"/>
                  <a:pt x="2861723" y="1401873"/>
                  <a:pt x="2681569" y="1411941"/>
                </a:cubicBezTo>
                <a:cubicBezTo>
                  <a:pt x="2501416" y="1422009"/>
                  <a:pt x="2447362" y="1415350"/>
                  <a:pt x="2370074" y="1411941"/>
                </a:cubicBezTo>
                <a:cubicBezTo>
                  <a:pt x="2292787" y="1408532"/>
                  <a:pt x="2039052" y="1413983"/>
                  <a:pt x="1936689" y="1411941"/>
                </a:cubicBezTo>
                <a:cubicBezTo>
                  <a:pt x="1834326" y="1409899"/>
                  <a:pt x="1537090" y="1388832"/>
                  <a:pt x="1381414" y="1411941"/>
                </a:cubicBezTo>
                <a:cubicBezTo>
                  <a:pt x="1225739" y="1435050"/>
                  <a:pt x="982795" y="1415737"/>
                  <a:pt x="704251" y="1411941"/>
                </a:cubicBezTo>
                <a:cubicBezTo>
                  <a:pt x="425707" y="1408145"/>
                  <a:pt x="291970" y="1390263"/>
                  <a:pt x="0" y="1411941"/>
                </a:cubicBezTo>
                <a:cubicBezTo>
                  <a:pt x="-10071" y="1180344"/>
                  <a:pt x="-24692" y="1057934"/>
                  <a:pt x="0" y="913055"/>
                </a:cubicBezTo>
                <a:cubicBezTo>
                  <a:pt x="24692" y="768176"/>
                  <a:pt x="-18949" y="573562"/>
                  <a:pt x="0" y="442408"/>
                </a:cubicBezTo>
                <a:cubicBezTo>
                  <a:pt x="18949" y="311254"/>
                  <a:pt x="-2836" y="189124"/>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7" name="2021 - Expand up to 17 communities, approx. 425 new households (completed)">
            <a:extLst>
              <a:ext uri="{FF2B5EF4-FFF2-40B4-BE49-F238E27FC236}">
                <a16:creationId xmlns:a16="http://schemas.microsoft.com/office/drawing/2014/main" id="{880EA21B-C934-DEDF-2362-30342F4D4113}"/>
              </a:ext>
            </a:extLst>
          </p:cNvPr>
          <p:cNvGraphicFramePr/>
          <p:nvPr>
            <p:extLst>
              <p:ext uri="{D42A27DB-BD31-4B8C-83A1-F6EECF244321}">
                <p14:modId xmlns:p14="http://schemas.microsoft.com/office/powerpoint/2010/main" val="480683964"/>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6" name="2021/22 Deliverables"/>
          <p:cNvSpPr txBox="1">
            <a:spLocks noGrp="1"/>
          </p:cNvSpPr>
          <p:nvPr>
            <p:ph type="title"/>
          </p:nvPr>
        </p:nvSpPr>
        <p:spPr>
          <a:xfrm>
            <a:off x="838200" y="109906"/>
            <a:ext cx="10515600" cy="1133499"/>
          </a:xfrm>
          <a:prstGeom prst="rect">
            <a:avLst/>
          </a:prstGeom>
        </p:spPr>
        <p:txBody>
          <a:bodyPr vert="horz" lIns="91440" tIns="45720" rIns="91440" bIns="45720" rtlCol="0" anchor="ctr">
            <a:normAutofit/>
          </a:bodyPr>
          <a:lstStyle>
            <a:lvl1pPr defTabSz="634745">
              <a:defRPr sz="5684" spc="113"/>
            </a:lvl1pPr>
          </a:lstStyle>
          <a:p>
            <a:pPr algn="ctr" defTabSz="914400"/>
            <a:r>
              <a:rPr lang="en-US" sz="4000">
                <a:latin typeface="Cutive" pitchFamily="2" charset="0"/>
              </a:rPr>
              <a:t>Two FMNCP Grants Available</a:t>
            </a:r>
            <a:endParaRPr lang="en-US" sz="4000" kern="1200">
              <a:solidFill>
                <a:schemeClr val="tx1"/>
              </a:solidFill>
              <a:latin typeface="Cutive" pitchFamily="2" charset="0"/>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0" y="-95284"/>
            <a:ext cx="12192000" cy="2139984"/>
          </a:xfrm>
          <a:custGeom>
            <a:avLst/>
            <a:gdLst>
              <a:gd name="connsiteX0" fmla="*/ 0 w 12192000"/>
              <a:gd name="connsiteY0" fmla="*/ 0 h 2139984"/>
              <a:gd name="connsiteX1" fmla="*/ 555413 w 12192000"/>
              <a:gd name="connsiteY1" fmla="*/ 0 h 2139984"/>
              <a:gd name="connsiteX2" fmla="*/ 1232747 w 12192000"/>
              <a:gd name="connsiteY2" fmla="*/ 0 h 2139984"/>
              <a:gd name="connsiteX3" fmla="*/ 2032000 w 12192000"/>
              <a:gd name="connsiteY3" fmla="*/ 0 h 2139984"/>
              <a:gd name="connsiteX4" fmla="*/ 2831253 w 12192000"/>
              <a:gd name="connsiteY4" fmla="*/ 0 h 2139984"/>
              <a:gd name="connsiteX5" fmla="*/ 3630507 w 12192000"/>
              <a:gd name="connsiteY5" fmla="*/ 0 h 2139984"/>
              <a:gd name="connsiteX6" fmla="*/ 4551680 w 12192000"/>
              <a:gd name="connsiteY6" fmla="*/ 0 h 2139984"/>
              <a:gd name="connsiteX7" fmla="*/ 5229013 w 12192000"/>
              <a:gd name="connsiteY7" fmla="*/ 0 h 2139984"/>
              <a:gd name="connsiteX8" fmla="*/ 6028267 w 12192000"/>
              <a:gd name="connsiteY8" fmla="*/ 0 h 2139984"/>
              <a:gd name="connsiteX9" fmla="*/ 6705600 w 12192000"/>
              <a:gd name="connsiteY9" fmla="*/ 0 h 2139984"/>
              <a:gd name="connsiteX10" fmla="*/ 7382933 w 12192000"/>
              <a:gd name="connsiteY10" fmla="*/ 0 h 2139984"/>
              <a:gd name="connsiteX11" fmla="*/ 8060267 w 12192000"/>
              <a:gd name="connsiteY11" fmla="*/ 0 h 2139984"/>
              <a:gd name="connsiteX12" fmla="*/ 8371840 w 12192000"/>
              <a:gd name="connsiteY12" fmla="*/ 0 h 2139984"/>
              <a:gd name="connsiteX13" fmla="*/ 9171093 w 12192000"/>
              <a:gd name="connsiteY13" fmla="*/ 0 h 2139984"/>
              <a:gd name="connsiteX14" fmla="*/ 9482667 w 12192000"/>
              <a:gd name="connsiteY14" fmla="*/ 0 h 2139984"/>
              <a:gd name="connsiteX15" fmla="*/ 10160000 w 12192000"/>
              <a:gd name="connsiteY15" fmla="*/ 0 h 2139984"/>
              <a:gd name="connsiteX16" fmla="*/ 11081173 w 12192000"/>
              <a:gd name="connsiteY16" fmla="*/ 0 h 2139984"/>
              <a:gd name="connsiteX17" fmla="*/ 12192000 w 12192000"/>
              <a:gd name="connsiteY17" fmla="*/ 0 h 2139984"/>
              <a:gd name="connsiteX18" fmla="*/ 12192000 w 12192000"/>
              <a:gd name="connsiteY18" fmla="*/ 556396 h 2139984"/>
              <a:gd name="connsiteX19" fmla="*/ 12192000 w 12192000"/>
              <a:gd name="connsiteY19" fmla="*/ 1048592 h 2139984"/>
              <a:gd name="connsiteX20" fmla="*/ 12192000 w 12192000"/>
              <a:gd name="connsiteY20" fmla="*/ 1540788 h 2139984"/>
              <a:gd name="connsiteX21" fmla="*/ 12192000 w 12192000"/>
              <a:gd name="connsiteY21" fmla="*/ 2139984 h 2139984"/>
              <a:gd name="connsiteX22" fmla="*/ 11514667 w 12192000"/>
              <a:gd name="connsiteY22" fmla="*/ 2139984 h 2139984"/>
              <a:gd name="connsiteX23" fmla="*/ 10593493 w 12192000"/>
              <a:gd name="connsiteY23" fmla="*/ 2139984 h 2139984"/>
              <a:gd name="connsiteX24" fmla="*/ 9916160 w 12192000"/>
              <a:gd name="connsiteY24" fmla="*/ 2139984 h 2139984"/>
              <a:gd name="connsiteX25" fmla="*/ 8994987 w 12192000"/>
              <a:gd name="connsiteY25" fmla="*/ 2139984 h 2139984"/>
              <a:gd name="connsiteX26" fmla="*/ 8317653 w 12192000"/>
              <a:gd name="connsiteY26" fmla="*/ 2139984 h 2139984"/>
              <a:gd name="connsiteX27" fmla="*/ 7518400 w 12192000"/>
              <a:gd name="connsiteY27" fmla="*/ 2139984 h 2139984"/>
              <a:gd name="connsiteX28" fmla="*/ 7206827 w 12192000"/>
              <a:gd name="connsiteY28" fmla="*/ 2139984 h 2139984"/>
              <a:gd name="connsiteX29" fmla="*/ 6285653 w 12192000"/>
              <a:gd name="connsiteY29" fmla="*/ 2139984 h 2139984"/>
              <a:gd name="connsiteX30" fmla="*/ 5730240 w 12192000"/>
              <a:gd name="connsiteY30" fmla="*/ 2139984 h 2139984"/>
              <a:gd name="connsiteX31" fmla="*/ 4930987 w 12192000"/>
              <a:gd name="connsiteY31" fmla="*/ 2139984 h 2139984"/>
              <a:gd name="connsiteX32" fmla="*/ 4619413 w 12192000"/>
              <a:gd name="connsiteY32" fmla="*/ 2139984 h 2139984"/>
              <a:gd name="connsiteX33" fmla="*/ 3698240 w 12192000"/>
              <a:gd name="connsiteY33" fmla="*/ 2139984 h 2139984"/>
              <a:gd name="connsiteX34" fmla="*/ 3142827 w 12192000"/>
              <a:gd name="connsiteY34" fmla="*/ 2139984 h 2139984"/>
              <a:gd name="connsiteX35" fmla="*/ 2465493 w 12192000"/>
              <a:gd name="connsiteY35" fmla="*/ 2139984 h 2139984"/>
              <a:gd name="connsiteX36" fmla="*/ 2032000 w 12192000"/>
              <a:gd name="connsiteY36" fmla="*/ 2139984 h 2139984"/>
              <a:gd name="connsiteX37" fmla="*/ 1232747 w 12192000"/>
              <a:gd name="connsiteY37" fmla="*/ 2139984 h 2139984"/>
              <a:gd name="connsiteX38" fmla="*/ 0 w 12192000"/>
              <a:gd name="connsiteY38" fmla="*/ 2139984 h 2139984"/>
              <a:gd name="connsiteX39" fmla="*/ 0 w 12192000"/>
              <a:gd name="connsiteY39" fmla="*/ 1626388 h 2139984"/>
              <a:gd name="connsiteX40" fmla="*/ 0 w 12192000"/>
              <a:gd name="connsiteY40" fmla="*/ 1155591 h 2139984"/>
              <a:gd name="connsiteX41" fmla="*/ 0 w 12192000"/>
              <a:gd name="connsiteY41" fmla="*/ 599196 h 2139984"/>
              <a:gd name="connsiteX42" fmla="*/ 0 w 12192000"/>
              <a:gd name="connsiteY42" fmla="*/ 0 h 213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2139984" fill="none" extrusionOk="0">
                <a:moveTo>
                  <a:pt x="0" y="0"/>
                </a:moveTo>
                <a:cubicBezTo>
                  <a:pt x="147630" y="-9893"/>
                  <a:pt x="291944" y="16513"/>
                  <a:pt x="555413" y="0"/>
                </a:cubicBezTo>
                <a:cubicBezTo>
                  <a:pt x="818882" y="-16513"/>
                  <a:pt x="990327" y="-19850"/>
                  <a:pt x="1232747" y="0"/>
                </a:cubicBezTo>
                <a:cubicBezTo>
                  <a:pt x="1475167" y="19850"/>
                  <a:pt x="1779141" y="18937"/>
                  <a:pt x="2032000" y="0"/>
                </a:cubicBezTo>
                <a:cubicBezTo>
                  <a:pt x="2284859" y="-18937"/>
                  <a:pt x="2482423" y="18716"/>
                  <a:pt x="2831253" y="0"/>
                </a:cubicBezTo>
                <a:cubicBezTo>
                  <a:pt x="3180083" y="-18716"/>
                  <a:pt x="3279444" y="-19008"/>
                  <a:pt x="3630507" y="0"/>
                </a:cubicBezTo>
                <a:cubicBezTo>
                  <a:pt x="3981570" y="19008"/>
                  <a:pt x="4221773" y="-22406"/>
                  <a:pt x="4551680" y="0"/>
                </a:cubicBezTo>
                <a:cubicBezTo>
                  <a:pt x="4881587" y="22406"/>
                  <a:pt x="4985781" y="-6950"/>
                  <a:pt x="5229013" y="0"/>
                </a:cubicBezTo>
                <a:cubicBezTo>
                  <a:pt x="5472245" y="6950"/>
                  <a:pt x="5794236" y="34729"/>
                  <a:pt x="6028267" y="0"/>
                </a:cubicBezTo>
                <a:cubicBezTo>
                  <a:pt x="6262298" y="-34729"/>
                  <a:pt x="6423853" y="8364"/>
                  <a:pt x="6705600" y="0"/>
                </a:cubicBezTo>
                <a:cubicBezTo>
                  <a:pt x="6987347" y="-8364"/>
                  <a:pt x="7150003" y="-30343"/>
                  <a:pt x="7382933" y="0"/>
                </a:cubicBezTo>
                <a:cubicBezTo>
                  <a:pt x="7615863" y="30343"/>
                  <a:pt x="7722419" y="-31625"/>
                  <a:pt x="8060267" y="0"/>
                </a:cubicBezTo>
                <a:cubicBezTo>
                  <a:pt x="8398115" y="31625"/>
                  <a:pt x="8295903" y="6403"/>
                  <a:pt x="8371840" y="0"/>
                </a:cubicBezTo>
                <a:cubicBezTo>
                  <a:pt x="8447777" y="-6403"/>
                  <a:pt x="8934706" y="6082"/>
                  <a:pt x="9171093" y="0"/>
                </a:cubicBezTo>
                <a:cubicBezTo>
                  <a:pt x="9407480" y="-6082"/>
                  <a:pt x="9414835" y="-13904"/>
                  <a:pt x="9482667" y="0"/>
                </a:cubicBezTo>
                <a:cubicBezTo>
                  <a:pt x="9550499" y="13904"/>
                  <a:pt x="9833449" y="10376"/>
                  <a:pt x="10160000" y="0"/>
                </a:cubicBezTo>
                <a:cubicBezTo>
                  <a:pt x="10486551" y="-10376"/>
                  <a:pt x="10788318" y="41749"/>
                  <a:pt x="11081173" y="0"/>
                </a:cubicBezTo>
                <a:cubicBezTo>
                  <a:pt x="11374028" y="-41749"/>
                  <a:pt x="11881058" y="32511"/>
                  <a:pt x="12192000" y="0"/>
                </a:cubicBezTo>
                <a:cubicBezTo>
                  <a:pt x="12174620" y="152546"/>
                  <a:pt x="12187359" y="366782"/>
                  <a:pt x="12192000" y="556396"/>
                </a:cubicBezTo>
                <a:cubicBezTo>
                  <a:pt x="12196641" y="746010"/>
                  <a:pt x="12209545" y="841219"/>
                  <a:pt x="12192000" y="1048592"/>
                </a:cubicBezTo>
                <a:cubicBezTo>
                  <a:pt x="12174455" y="1255965"/>
                  <a:pt x="12177383" y="1407483"/>
                  <a:pt x="12192000" y="1540788"/>
                </a:cubicBezTo>
                <a:cubicBezTo>
                  <a:pt x="12206617" y="1674093"/>
                  <a:pt x="12218727" y="1967086"/>
                  <a:pt x="12192000" y="2139984"/>
                </a:cubicBezTo>
                <a:cubicBezTo>
                  <a:pt x="11911742" y="2106817"/>
                  <a:pt x="11831515" y="2163398"/>
                  <a:pt x="11514667" y="2139984"/>
                </a:cubicBezTo>
                <a:cubicBezTo>
                  <a:pt x="11197819" y="2116570"/>
                  <a:pt x="11003007" y="2144879"/>
                  <a:pt x="10593493" y="2139984"/>
                </a:cubicBezTo>
                <a:cubicBezTo>
                  <a:pt x="10183979" y="2135089"/>
                  <a:pt x="10203925" y="2138097"/>
                  <a:pt x="9916160" y="2139984"/>
                </a:cubicBezTo>
                <a:cubicBezTo>
                  <a:pt x="9628395" y="2141871"/>
                  <a:pt x="9226770" y="2096088"/>
                  <a:pt x="8994987" y="2139984"/>
                </a:cubicBezTo>
                <a:cubicBezTo>
                  <a:pt x="8763204" y="2183880"/>
                  <a:pt x="8629657" y="2136133"/>
                  <a:pt x="8317653" y="2139984"/>
                </a:cubicBezTo>
                <a:cubicBezTo>
                  <a:pt x="8005649" y="2143835"/>
                  <a:pt x="7811168" y="2168548"/>
                  <a:pt x="7518400" y="2139984"/>
                </a:cubicBezTo>
                <a:cubicBezTo>
                  <a:pt x="7225632" y="2111420"/>
                  <a:pt x="7301934" y="2143991"/>
                  <a:pt x="7206827" y="2139984"/>
                </a:cubicBezTo>
                <a:cubicBezTo>
                  <a:pt x="7111720" y="2135977"/>
                  <a:pt x="6552841" y="2124665"/>
                  <a:pt x="6285653" y="2139984"/>
                </a:cubicBezTo>
                <a:cubicBezTo>
                  <a:pt x="6018465" y="2155303"/>
                  <a:pt x="5883160" y="2148217"/>
                  <a:pt x="5730240" y="2139984"/>
                </a:cubicBezTo>
                <a:cubicBezTo>
                  <a:pt x="5577320" y="2131751"/>
                  <a:pt x="5185093" y="2133131"/>
                  <a:pt x="4930987" y="2139984"/>
                </a:cubicBezTo>
                <a:cubicBezTo>
                  <a:pt x="4676881" y="2146837"/>
                  <a:pt x="4703777" y="2144408"/>
                  <a:pt x="4619413" y="2139984"/>
                </a:cubicBezTo>
                <a:cubicBezTo>
                  <a:pt x="4535049" y="2135560"/>
                  <a:pt x="4131941" y="2112121"/>
                  <a:pt x="3698240" y="2139984"/>
                </a:cubicBezTo>
                <a:cubicBezTo>
                  <a:pt x="3264539" y="2167847"/>
                  <a:pt x="3391155" y="2164023"/>
                  <a:pt x="3142827" y="2139984"/>
                </a:cubicBezTo>
                <a:cubicBezTo>
                  <a:pt x="2894499" y="2115945"/>
                  <a:pt x="2733180" y="2123092"/>
                  <a:pt x="2465493" y="2139984"/>
                </a:cubicBezTo>
                <a:cubicBezTo>
                  <a:pt x="2197806" y="2156876"/>
                  <a:pt x="2143673" y="2125940"/>
                  <a:pt x="2032000" y="2139984"/>
                </a:cubicBezTo>
                <a:cubicBezTo>
                  <a:pt x="1920327" y="2154028"/>
                  <a:pt x="1423046" y="2172742"/>
                  <a:pt x="1232747" y="2139984"/>
                </a:cubicBezTo>
                <a:cubicBezTo>
                  <a:pt x="1042448" y="2107226"/>
                  <a:pt x="515618" y="2171609"/>
                  <a:pt x="0" y="2139984"/>
                </a:cubicBezTo>
                <a:cubicBezTo>
                  <a:pt x="6296" y="2022878"/>
                  <a:pt x="-19101" y="1871512"/>
                  <a:pt x="0" y="1626388"/>
                </a:cubicBezTo>
                <a:cubicBezTo>
                  <a:pt x="19101" y="1381264"/>
                  <a:pt x="-682" y="1322674"/>
                  <a:pt x="0" y="1155591"/>
                </a:cubicBezTo>
                <a:cubicBezTo>
                  <a:pt x="682" y="988508"/>
                  <a:pt x="-12863" y="838641"/>
                  <a:pt x="0" y="599196"/>
                </a:cubicBezTo>
                <a:cubicBezTo>
                  <a:pt x="12863" y="359751"/>
                  <a:pt x="-19073" y="151541"/>
                  <a:pt x="0" y="0"/>
                </a:cubicBezTo>
                <a:close/>
              </a:path>
              <a:path w="12192000" h="2139984"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91964" y="208697"/>
                  <a:pt x="12173328" y="388617"/>
                  <a:pt x="12192000" y="534996"/>
                </a:cubicBezTo>
                <a:cubicBezTo>
                  <a:pt x="12210672" y="681375"/>
                  <a:pt x="12188390" y="873272"/>
                  <a:pt x="12192000" y="1091392"/>
                </a:cubicBezTo>
                <a:cubicBezTo>
                  <a:pt x="12195610" y="1309512"/>
                  <a:pt x="12192486" y="1436410"/>
                  <a:pt x="12192000" y="1562188"/>
                </a:cubicBezTo>
                <a:cubicBezTo>
                  <a:pt x="12191514" y="1687966"/>
                  <a:pt x="12182021" y="2000581"/>
                  <a:pt x="12192000" y="2139984"/>
                </a:cubicBezTo>
                <a:cubicBezTo>
                  <a:pt x="11915499" y="2135696"/>
                  <a:pt x="11674417" y="2174211"/>
                  <a:pt x="11392747" y="2139984"/>
                </a:cubicBezTo>
                <a:cubicBezTo>
                  <a:pt x="11111077" y="2105757"/>
                  <a:pt x="11108667" y="2158801"/>
                  <a:pt x="10959253" y="2139984"/>
                </a:cubicBezTo>
                <a:cubicBezTo>
                  <a:pt x="10809839" y="2121167"/>
                  <a:pt x="10445967" y="2136479"/>
                  <a:pt x="10281920" y="2139984"/>
                </a:cubicBezTo>
                <a:cubicBezTo>
                  <a:pt x="10117873" y="2143489"/>
                  <a:pt x="10107056" y="2139781"/>
                  <a:pt x="9970347" y="2139984"/>
                </a:cubicBezTo>
                <a:cubicBezTo>
                  <a:pt x="9833638" y="2140187"/>
                  <a:pt x="9781777" y="2155427"/>
                  <a:pt x="9658773" y="2139984"/>
                </a:cubicBezTo>
                <a:cubicBezTo>
                  <a:pt x="9535769" y="2124541"/>
                  <a:pt x="9127462" y="2166452"/>
                  <a:pt x="8981440" y="2139984"/>
                </a:cubicBezTo>
                <a:cubicBezTo>
                  <a:pt x="8835418" y="2113516"/>
                  <a:pt x="8676725" y="2121443"/>
                  <a:pt x="8547947" y="2139984"/>
                </a:cubicBezTo>
                <a:cubicBezTo>
                  <a:pt x="8419169" y="2158525"/>
                  <a:pt x="7973428" y="2135479"/>
                  <a:pt x="7748693" y="2139984"/>
                </a:cubicBezTo>
                <a:cubicBezTo>
                  <a:pt x="7523958" y="2144489"/>
                  <a:pt x="7427864" y="2148500"/>
                  <a:pt x="7315200" y="2139984"/>
                </a:cubicBezTo>
                <a:cubicBezTo>
                  <a:pt x="7202536" y="2131468"/>
                  <a:pt x="6814035" y="2169831"/>
                  <a:pt x="6515947" y="2139984"/>
                </a:cubicBezTo>
                <a:cubicBezTo>
                  <a:pt x="6217859" y="2110137"/>
                  <a:pt x="6311449" y="2139293"/>
                  <a:pt x="6204373" y="2139984"/>
                </a:cubicBezTo>
                <a:cubicBezTo>
                  <a:pt x="6097297" y="2140675"/>
                  <a:pt x="5787654" y="2137958"/>
                  <a:pt x="5405120" y="2139984"/>
                </a:cubicBezTo>
                <a:cubicBezTo>
                  <a:pt x="5022586" y="2142010"/>
                  <a:pt x="5145127" y="2146525"/>
                  <a:pt x="4971627" y="2139984"/>
                </a:cubicBezTo>
                <a:cubicBezTo>
                  <a:pt x="4798127" y="2133443"/>
                  <a:pt x="4778942" y="2130072"/>
                  <a:pt x="4660053" y="2139984"/>
                </a:cubicBezTo>
                <a:cubicBezTo>
                  <a:pt x="4541164" y="2149896"/>
                  <a:pt x="4378483" y="2135006"/>
                  <a:pt x="4226560" y="2139984"/>
                </a:cubicBezTo>
                <a:cubicBezTo>
                  <a:pt x="4074637" y="2144962"/>
                  <a:pt x="3612466" y="2147505"/>
                  <a:pt x="3427307" y="2139984"/>
                </a:cubicBezTo>
                <a:cubicBezTo>
                  <a:pt x="3242148" y="2132463"/>
                  <a:pt x="3186769" y="2135230"/>
                  <a:pt x="2993813" y="2139984"/>
                </a:cubicBezTo>
                <a:cubicBezTo>
                  <a:pt x="2800857" y="2144738"/>
                  <a:pt x="2799400" y="2139420"/>
                  <a:pt x="2682240" y="2139984"/>
                </a:cubicBezTo>
                <a:cubicBezTo>
                  <a:pt x="2565080" y="2140548"/>
                  <a:pt x="2398792" y="2128303"/>
                  <a:pt x="2248747" y="2139984"/>
                </a:cubicBezTo>
                <a:cubicBezTo>
                  <a:pt x="2098702" y="2151665"/>
                  <a:pt x="1924829" y="2152755"/>
                  <a:pt x="1693333" y="2139984"/>
                </a:cubicBezTo>
                <a:cubicBezTo>
                  <a:pt x="1461837" y="2127213"/>
                  <a:pt x="1333899" y="2141723"/>
                  <a:pt x="1016000" y="2139984"/>
                </a:cubicBezTo>
                <a:cubicBezTo>
                  <a:pt x="698101" y="2138245"/>
                  <a:pt x="753680" y="2123062"/>
                  <a:pt x="582507" y="2139984"/>
                </a:cubicBezTo>
                <a:cubicBezTo>
                  <a:pt x="411334" y="2156906"/>
                  <a:pt x="185737" y="2158426"/>
                  <a:pt x="0" y="2139984"/>
                </a:cubicBezTo>
                <a:cubicBezTo>
                  <a:pt x="-10649" y="1962466"/>
                  <a:pt x="-25360" y="1822649"/>
                  <a:pt x="0" y="1604988"/>
                </a:cubicBezTo>
                <a:cubicBezTo>
                  <a:pt x="25360" y="1387327"/>
                  <a:pt x="-15192" y="1302617"/>
                  <a:pt x="0" y="1069992"/>
                </a:cubicBezTo>
                <a:cubicBezTo>
                  <a:pt x="15192" y="837367"/>
                  <a:pt x="-19265" y="787909"/>
                  <a:pt x="0" y="534996"/>
                </a:cubicBezTo>
                <a:cubicBezTo>
                  <a:pt x="19265" y="282083"/>
                  <a:pt x="573" y="176147"/>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4014788" y="747480"/>
            <a:ext cx="7588258"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Your Reports</a:t>
            </a:r>
          </a:p>
        </p:txBody>
      </p:sp>
      <p:sp>
        <p:nvSpPr>
          <p:cNvPr id="8" name="TextBox 7">
            <a:extLst>
              <a:ext uri="{FF2B5EF4-FFF2-40B4-BE49-F238E27FC236}">
                <a16:creationId xmlns:a16="http://schemas.microsoft.com/office/drawing/2014/main" id="{DBDC9D8D-2806-0C4F-9DD9-C93D4D8C9161}"/>
              </a:ext>
            </a:extLst>
          </p:cNvPr>
          <p:cNvSpPr txBox="1"/>
          <p:nvPr/>
        </p:nvSpPr>
        <p:spPr>
          <a:xfrm>
            <a:off x="7004941" y="3761067"/>
            <a:ext cx="2417359"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a:t>
            </a:r>
          </a:p>
        </p:txBody>
      </p:sp>
      <p:sp>
        <p:nvSpPr>
          <p:cNvPr id="11" name="TextBox 10">
            <a:extLst>
              <a:ext uri="{FF2B5EF4-FFF2-40B4-BE49-F238E27FC236}">
                <a16:creationId xmlns:a16="http://schemas.microsoft.com/office/drawing/2014/main" id="{51E6AC50-F885-5C49-8EED-F3890CF0B144}"/>
              </a:ext>
            </a:extLst>
          </p:cNvPr>
          <p:cNvSpPr txBox="1"/>
          <p:nvPr/>
        </p:nvSpPr>
        <p:spPr>
          <a:xfrm>
            <a:off x="9185688" y="4120333"/>
            <a:ext cx="2417359"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ontserrat" pitchFamily="2" charset="77"/>
                <a:ea typeface="+mn-ea"/>
                <a:cs typeface="+mn-cs"/>
              </a:rPr>
              <a:t>Credit: BC Farmers’ Market Trail</a:t>
            </a:r>
          </a:p>
        </p:txBody>
      </p:sp>
      <p:sp>
        <p:nvSpPr>
          <p:cNvPr id="2" name="TextBox 1">
            <a:extLst>
              <a:ext uri="{FF2B5EF4-FFF2-40B4-BE49-F238E27FC236}">
                <a16:creationId xmlns:a16="http://schemas.microsoft.com/office/drawing/2014/main" id="{5E6E0A7C-B1E4-59A0-5241-2B2CE2509334}"/>
              </a:ext>
            </a:extLst>
          </p:cNvPr>
          <p:cNvSpPr txBox="1"/>
          <p:nvPr/>
        </p:nvSpPr>
        <p:spPr>
          <a:xfrm rot="-2040000">
            <a:off x="116544" y="779544"/>
            <a:ext cx="2823420" cy="851158"/>
          </a:xfrm>
          <a:prstGeom prst="rect">
            <a:avLst/>
          </a:prstGeom>
          <a:solidFill>
            <a:schemeClr val="accent2">
              <a:lumMod val="60000"/>
              <a:lumOff val="40000"/>
            </a:schemeClr>
          </a:solidFill>
        </p:spPr>
        <p:txBody>
          <a:bodyPr wrap="square" rtlCol="0">
            <a:spAutoFit/>
          </a:bodyPr>
          <a:lstStyle/>
          <a:p>
            <a:r>
              <a:rPr lang="en-US" sz="4800" b="1"/>
              <a:t>PARTNERS</a:t>
            </a:r>
          </a:p>
        </p:txBody>
      </p:sp>
      <p:graphicFrame>
        <p:nvGraphicFramePr>
          <p:cNvPr id="7" name="2021 - Expand up to 17 communities, approx. 425 new households (completed)">
            <a:extLst>
              <a:ext uri="{FF2B5EF4-FFF2-40B4-BE49-F238E27FC236}">
                <a16:creationId xmlns:a16="http://schemas.microsoft.com/office/drawing/2014/main" id="{F3FFF3EB-5D8B-7F88-5070-383AEADF497B}"/>
              </a:ext>
            </a:extLst>
          </p:cNvPr>
          <p:cNvGraphicFramePr/>
          <p:nvPr>
            <p:extLst>
              <p:ext uri="{D42A27DB-BD31-4B8C-83A1-F6EECF244321}">
                <p14:modId xmlns:p14="http://schemas.microsoft.com/office/powerpoint/2010/main" val="2943879223"/>
              </p:ext>
            </p:extLst>
          </p:nvPr>
        </p:nvGraphicFramePr>
        <p:xfrm>
          <a:off x="204537" y="1854631"/>
          <a:ext cx="11987463"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3738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941208-7CBC-AD20-860D-DDA086D1EAD7}"/>
              </a:ext>
            </a:extLst>
          </p:cNvPr>
          <p:cNvSpPr/>
          <p:nvPr/>
        </p:nvSpPr>
        <p:spPr>
          <a:xfrm>
            <a:off x="5295900" y="11306"/>
            <a:ext cx="6896100" cy="684669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in front of a crowd&#10;&#10;Description automatically generated">
            <a:extLst>
              <a:ext uri="{FF2B5EF4-FFF2-40B4-BE49-F238E27FC236}">
                <a16:creationId xmlns:a16="http://schemas.microsoft.com/office/drawing/2014/main" id="{BA7A05D9-EA3D-C449-B5B1-C09E6579B1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50"/>
          <a:stretch/>
        </p:blipFill>
        <p:spPr>
          <a:xfrm>
            <a:off x="-18538" y="-24006"/>
            <a:ext cx="5314438" cy="6882006"/>
          </a:xfrm>
          <a:prstGeom prst="rect">
            <a:avLst/>
          </a:prstGeom>
        </p:spPr>
      </p:pic>
      <p:sp>
        <p:nvSpPr>
          <p:cNvPr id="6" name="TextBox 5">
            <a:extLst>
              <a:ext uri="{FF2B5EF4-FFF2-40B4-BE49-F238E27FC236}">
                <a16:creationId xmlns:a16="http://schemas.microsoft.com/office/drawing/2014/main" id="{192C7DC3-DB25-1F4A-8656-FC1B27BCD8FA}"/>
              </a:ext>
            </a:extLst>
          </p:cNvPr>
          <p:cNvSpPr txBox="1"/>
          <p:nvPr/>
        </p:nvSpPr>
        <p:spPr>
          <a:xfrm>
            <a:off x="104286" y="6282035"/>
            <a:ext cx="2327388" cy="461665"/>
          </a:xfrm>
          <a:prstGeom prst="rect">
            <a:avLst/>
          </a:prstGeom>
          <a:noFill/>
        </p:spPr>
        <p:txBody>
          <a:bodyPr wrap="square" rtlCol="0">
            <a:spAutoFit/>
          </a:bodyPr>
          <a:lstStyle/>
          <a:p>
            <a:r>
              <a:rPr lang="en-US" sz="1200">
                <a:solidFill>
                  <a:schemeClr val="bg1"/>
                </a:solidFill>
                <a:latin typeface="Montserrat" pitchFamily="2" charset="77"/>
              </a:rPr>
              <a:t>Credit: BC Farmers’ Market Trail &amp; Jordan Dyck</a:t>
            </a:r>
            <a:endParaRPr lang="en-US" sz="1200">
              <a:solidFill>
                <a:schemeClr val="bg1"/>
              </a:solidFill>
              <a:latin typeface="Overpass Light" pitchFamily="2" charset="77"/>
            </a:endParaRPr>
          </a:p>
        </p:txBody>
      </p:sp>
      <p:pic>
        <p:nvPicPr>
          <p:cNvPr id="3" name="Picture 2">
            <a:extLst>
              <a:ext uri="{FF2B5EF4-FFF2-40B4-BE49-F238E27FC236}">
                <a16:creationId xmlns:a16="http://schemas.microsoft.com/office/drawing/2014/main" id="{12490401-C541-D444-968E-8343D0B1D6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16104" y="583356"/>
            <a:ext cx="3283731" cy="2744044"/>
          </a:xfrm>
          <a:prstGeom prst="rect">
            <a:avLst/>
          </a:prstGeom>
        </p:spPr>
      </p:pic>
      <p:sp>
        <p:nvSpPr>
          <p:cNvPr id="2" name="Rectangle 1">
            <a:extLst>
              <a:ext uri="{FF2B5EF4-FFF2-40B4-BE49-F238E27FC236}">
                <a16:creationId xmlns:a16="http://schemas.microsoft.com/office/drawing/2014/main" id="{B508C4B1-C5FC-574F-A342-33EA5E1E8683}"/>
              </a:ext>
            </a:extLst>
          </p:cNvPr>
          <p:cNvSpPr/>
          <p:nvPr/>
        </p:nvSpPr>
        <p:spPr>
          <a:xfrm>
            <a:off x="5295900" y="-12700"/>
            <a:ext cx="82926" cy="68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9032C117-B3C9-1142-8F41-2D7DA8A0C3C6}"/>
              </a:ext>
            </a:extLst>
          </p:cNvPr>
          <p:cNvSpPr txBox="1">
            <a:spLocks/>
          </p:cNvSpPr>
          <p:nvPr/>
        </p:nvSpPr>
        <p:spPr>
          <a:xfrm>
            <a:off x="6096001" y="3530601"/>
            <a:ext cx="5378826" cy="21519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CA" sz="2000">
                <a:solidFill>
                  <a:schemeClr val="bg1"/>
                </a:solidFill>
                <a:latin typeface="Overpass Light" pitchFamily="2" charset="77"/>
              </a:rPr>
              <a:t>Founded in 2000, BC Association of Farmers’ Markets (BCAFM) is a member based non-profit organization which supports and promotes 145+  member farmers’ markets in all regions of British Columbia </a:t>
            </a:r>
            <a:r>
              <a:rPr lang="en-US" sz="2000">
                <a:solidFill>
                  <a:schemeClr val="bg1"/>
                </a:solidFill>
                <a:latin typeface="Overpass Light" pitchFamily="2" charset="77"/>
              </a:rPr>
              <a:t>so local food continues to thrive.</a:t>
            </a:r>
          </a:p>
        </p:txBody>
      </p:sp>
    </p:spTree>
    <p:extLst>
      <p:ext uri="{BB962C8B-B14F-4D97-AF65-F5344CB8AC3E}">
        <p14:creationId xmlns:p14="http://schemas.microsoft.com/office/powerpoint/2010/main" val="2047256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914510D-7D7A-834C-81AC-5768376E6222}"/>
              </a:ext>
            </a:extLst>
          </p:cNvPr>
          <p:cNvSpPr>
            <a:spLocks noGrp="1"/>
          </p:cNvSpPr>
          <p:nvPr>
            <p:ph type="ctrTitle"/>
          </p:nvPr>
        </p:nvSpPr>
        <p:spPr>
          <a:xfrm>
            <a:off x="1524000" y="1122362"/>
            <a:ext cx="9144000" cy="2900518"/>
          </a:xfrm>
        </p:spPr>
        <p:txBody>
          <a:bodyPr>
            <a:normAutofit/>
          </a:bodyPr>
          <a:lstStyle/>
          <a:p>
            <a:r>
              <a:rPr lang="en-US" b="1">
                <a:solidFill>
                  <a:srgbClr val="FFFFFF"/>
                </a:solidFill>
                <a:latin typeface="Cutive" pitchFamily="2" charset="0"/>
              </a:rPr>
              <a:t>Tools &amp; Resources</a:t>
            </a:r>
          </a:p>
        </p:txBody>
      </p:sp>
      <p:pic>
        <p:nvPicPr>
          <p:cNvPr id="2" name="Picture 1" descr="A person standing under a tent&#10;&#10;Description automatically generated">
            <a:extLst>
              <a:ext uri="{FF2B5EF4-FFF2-40B4-BE49-F238E27FC236}">
                <a16:creationId xmlns:a16="http://schemas.microsoft.com/office/drawing/2014/main" id="{FA3F2C3E-926D-1E50-78E3-3E5DDE2004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526" y="0"/>
            <a:ext cx="12192000" cy="6858000"/>
          </a:xfrm>
          <a:prstGeom prst="rect">
            <a:avLst/>
          </a:prstGeom>
        </p:spPr>
      </p:pic>
      <p:sp>
        <p:nvSpPr>
          <p:cNvPr id="4" name="Title 1">
            <a:extLst>
              <a:ext uri="{FF2B5EF4-FFF2-40B4-BE49-F238E27FC236}">
                <a16:creationId xmlns:a16="http://schemas.microsoft.com/office/drawing/2014/main" id="{C79B4C92-A102-BED2-0FFC-464364ED1166}"/>
              </a:ext>
            </a:extLst>
          </p:cNvPr>
          <p:cNvSpPr txBox="1">
            <a:spLocks/>
          </p:cNvSpPr>
          <p:nvPr/>
        </p:nvSpPr>
        <p:spPr>
          <a:xfrm>
            <a:off x="568889" y="146447"/>
            <a:ext cx="11169274" cy="829469"/>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latin typeface="Cutive" pitchFamily="2" charset="0"/>
              </a:rPr>
              <a:t>Lower Income and Target Populations</a:t>
            </a:r>
          </a:p>
        </p:txBody>
      </p:sp>
    </p:spTree>
    <p:extLst>
      <p:ext uri="{BB962C8B-B14F-4D97-AF65-F5344CB8AC3E}">
        <p14:creationId xmlns:p14="http://schemas.microsoft.com/office/powerpoint/2010/main" val="2985533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5E8BF-BA40-26AA-FB6E-D09CE123E926}"/>
              </a:ext>
            </a:extLst>
          </p:cNvPr>
          <p:cNvPicPr>
            <a:picLocks noChangeAspect="1"/>
          </p:cNvPicPr>
          <p:nvPr/>
        </p:nvPicPr>
        <p:blipFill>
          <a:blip r:embed="rId3"/>
          <a:stretch>
            <a:fillRect/>
          </a:stretch>
        </p:blipFill>
        <p:spPr>
          <a:xfrm>
            <a:off x="556010" y="5843049"/>
            <a:ext cx="3765437" cy="451852"/>
          </a:xfrm>
          <a:prstGeom prst="rect">
            <a:avLst/>
          </a:prstGeom>
        </p:spPr>
      </p:pic>
      <p:sp>
        <p:nvSpPr>
          <p:cNvPr id="11" name="TextBox 10">
            <a:extLst>
              <a:ext uri="{FF2B5EF4-FFF2-40B4-BE49-F238E27FC236}">
                <a16:creationId xmlns:a16="http://schemas.microsoft.com/office/drawing/2014/main" id="{D087FDD5-C239-0506-22B6-7E78879D1FC1}"/>
              </a:ext>
            </a:extLst>
          </p:cNvPr>
          <p:cNvSpPr txBox="1"/>
          <p:nvPr/>
        </p:nvSpPr>
        <p:spPr>
          <a:xfrm>
            <a:off x="9029700" y="6157002"/>
            <a:ext cx="2757920" cy="230832"/>
          </a:xfrm>
          <a:prstGeom prst="rect">
            <a:avLst/>
          </a:prstGeom>
          <a:noFill/>
        </p:spPr>
        <p:txBody>
          <a:bodyPr wrap="square" rtlCol="0">
            <a:spAutoFit/>
          </a:bodyPr>
          <a:lstStyle/>
          <a:p>
            <a:r>
              <a:rPr lang="en-CA" sz="900">
                <a:solidFill>
                  <a:schemeClr val="bg1"/>
                </a:solidFill>
                <a:effectLst/>
                <a:latin typeface="Overpass Medium" pitchFamily="2" charset="77"/>
              </a:rPr>
              <a:t>Mount Pleasant Farmers Market &amp; Jasmine Noble</a:t>
            </a:r>
          </a:p>
        </p:txBody>
      </p:sp>
      <p:sp>
        <p:nvSpPr>
          <p:cNvPr id="6" name="Subtitle 2">
            <a:extLst>
              <a:ext uri="{FF2B5EF4-FFF2-40B4-BE49-F238E27FC236}">
                <a16:creationId xmlns:a16="http://schemas.microsoft.com/office/drawing/2014/main" id="{2792C990-770B-C902-7ADC-9E67590B3E06}"/>
              </a:ext>
            </a:extLst>
          </p:cNvPr>
          <p:cNvSpPr>
            <a:spLocks noGrp="1"/>
          </p:cNvSpPr>
          <p:nvPr>
            <p:ph type="subTitle" idx="1"/>
          </p:nvPr>
        </p:nvSpPr>
        <p:spPr>
          <a:xfrm>
            <a:off x="739274" y="361357"/>
            <a:ext cx="11048346" cy="2560168"/>
          </a:xfrm>
        </p:spPr>
        <p:txBody>
          <a:bodyPr>
            <a:noAutofit/>
          </a:bodyPr>
          <a:lstStyle/>
          <a:p>
            <a:pPr>
              <a:lnSpc>
                <a:spcPct val="114000"/>
              </a:lnSpc>
              <a:spcAft>
                <a:spcPts val="1000"/>
              </a:spcAft>
            </a:pPr>
            <a:r>
              <a:rPr lang="en-US" sz="3200" b="1">
                <a:solidFill>
                  <a:schemeClr val="tx1">
                    <a:lumMod val="75000"/>
                    <a:lumOff val="25000"/>
                  </a:schemeClr>
                </a:solidFill>
                <a:latin typeface="Overpass Light" pitchFamily="2" charset="77"/>
              </a:rPr>
              <a:t>TARGET POPULATIONS</a:t>
            </a:r>
            <a:br>
              <a:rPr lang="en-US" sz="3200" b="1">
                <a:solidFill>
                  <a:schemeClr val="tx1">
                    <a:lumMod val="75000"/>
                    <a:lumOff val="25000"/>
                  </a:schemeClr>
                </a:solidFill>
                <a:latin typeface="Overpass Light" pitchFamily="2" charset="77"/>
              </a:rPr>
            </a:br>
            <a:r>
              <a:rPr lang="en-US" sz="3200" b="1">
                <a:solidFill>
                  <a:schemeClr val="tx1">
                    <a:lumMod val="75000"/>
                    <a:lumOff val="25000"/>
                  </a:schemeClr>
                </a:solidFill>
                <a:latin typeface="Overpass Light" pitchFamily="2" charset="77"/>
              </a:rPr>
              <a:t>Ministry of Health Funded Coupons</a:t>
            </a:r>
            <a:br>
              <a:rPr lang="en-US" sz="2200" b="1">
                <a:solidFill>
                  <a:schemeClr val="tx1">
                    <a:lumMod val="75000"/>
                    <a:lumOff val="25000"/>
                  </a:schemeClr>
                </a:solidFill>
                <a:latin typeface="Overpass Light" pitchFamily="2" charset="77"/>
              </a:rPr>
            </a:br>
            <a:endParaRPr lang="en-US" sz="2200" b="1">
              <a:solidFill>
                <a:schemeClr val="tx1">
                  <a:lumMod val="75000"/>
                  <a:lumOff val="25000"/>
                </a:schemeClr>
              </a:solidFill>
              <a:latin typeface="Overpass Light" pitchFamily="2" charset="77"/>
            </a:endParaRPr>
          </a:p>
          <a:p>
            <a:pPr marL="342900" indent="-342900" algn="l">
              <a:lnSpc>
                <a:spcPct val="114000"/>
              </a:lnSpc>
              <a:spcAft>
                <a:spcPts val="1000"/>
              </a:spcAft>
              <a:buFont typeface="Arial" panose="020B0604020202020204" pitchFamily="34" charset="0"/>
              <a:buChar char="•"/>
            </a:pPr>
            <a:endParaRPr lang="en-US" sz="2200">
              <a:solidFill>
                <a:schemeClr val="tx1">
                  <a:lumMod val="75000"/>
                  <a:lumOff val="25000"/>
                </a:schemeClr>
              </a:solidFill>
              <a:latin typeface="Overpass Light" pitchFamily="2" charset="77"/>
            </a:endParaRPr>
          </a:p>
          <a:p>
            <a:pPr marL="342900" indent="-342900" algn="l">
              <a:lnSpc>
                <a:spcPct val="114000"/>
              </a:lnSpc>
              <a:spcAft>
                <a:spcPts val="1000"/>
              </a:spcAft>
              <a:buFont typeface="Arial" panose="020B0604020202020204" pitchFamily="34" charset="0"/>
              <a:buChar char="•"/>
            </a:pPr>
            <a:endParaRPr lang="en-US" sz="2200">
              <a:solidFill>
                <a:schemeClr val="tx1">
                  <a:lumMod val="75000"/>
                  <a:lumOff val="25000"/>
                </a:schemeClr>
              </a:solidFill>
              <a:latin typeface="Overpass Light" pitchFamily="2" charset="77"/>
            </a:endParaRPr>
          </a:p>
          <a:p>
            <a:pPr marL="342900" indent="-342900" algn="l">
              <a:lnSpc>
                <a:spcPct val="114000"/>
              </a:lnSpc>
              <a:spcAft>
                <a:spcPts val="1000"/>
              </a:spcAft>
              <a:buFont typeface="Arial" panose="020B0604020202020204" pitchFamily="34" charset="0"/>
              <a:buChar char="•"/>
            </a:pPr>
            <a:endParaRPr lang="en-US" sz="2200">
              <a:solidFill>
                <a:schemeClr val="tx1">
                  <a:lumMod val="75000"/>
                  <a:lumOff val="25000"/>
                </a:schemeClr>
              </a:solidFill>
              <a:latin typeface="Overpass Light" pitchFamily="2" charset="77"/>
            </a:endParaRPr>
          </a:p>
        </p:txBody>
      </p:sp>
      <p:graphicFrame>
        <p:nvGraphicFramePr>
          <p:cNvPr id="10" name="Table 9">
            <a:extLst>
              <a:ext uri="{FF2B5EF4-FFF2-40B4-BE49-F238E27FC236}">
                <a16:creationId xmlns:a16="http://schemas.microsoft.com/office/drawing/2014/main" id="{7FAF7DAC-2B01-78EA-6247-1CF95C9A30B5}"/>
              </a:ext>
            </a:extLst>
          </p:cNvPr>
          <p:cNvGraphicFramePr>
            <a:graphicFrameLocks noGrp="1"/>
          </p:cNvGraphicFramePr>
          <p:nvPr>
            <p:extLst>
              <p:ext uri="{D42A27DB-BD31-4B8C-83A1-F6EECF244321}">
                <p14:modId xmlns:p14="http://schemas.microsoft.com/office/powerpoint/2010/main" val="2377484370"/>
              </p:ext>
            </p:extLst>
          </p:nvPr>
        </p:nvGraphicFramePr>
        <p:xfrm>
          <a:off x="240630" y="1821967"/>
          <a:ext cx="11200063" cy="4998720"/>
        </p:xfrm>
        <a:graphic>
          <a:graphicData uri="http://schemas.openxmlformats.org/drawingml/2006/table">
            <a:tbl>
              <a:tblPr firstRow="1" firstCol="1" bandRow="1">
                <a:tableStyleId>{5C22544A-7EE6-4342-B048-85BDC9FD1C3A}</a:tableStyleId>
              </a:tblPr>
              <a:tblGrid>
                <a:gridCol w="3516285">
                  <a:extLst>
                    <a:ext uri="{9D8B030D-6E8A-4147-A177-3AD203B41FA5}">
                      <a16:colId xmlns:a16="http://schemas.microsoft.com/office/drawing/2014/main" val="494605837"/>
                    </a:ext>
                  </a:extLst>
                </a:gridCol>
                <a:gridCol w="7683778">
                  <a:extLst>
                    <a:ext uri="{9D8B030D-6E8A-4147-A177-3AD203B41FA5}">
                      <a16:colId xmlns:a16="http://schemas.microsoft.com/office/drawing/2014/main" val="1811530247"/>
                    </a:ext>
                  </a:extLst>
                </a:gridCol>
              </a:tblGrid>
              <a:tr h="1230178">
                <a:tc>
                  <a:txBody>
                    <a:bodyPr/>
                    <a:lstStyle/>
                    <a:p>
                      <a:pPr algn="ctr">
                        <a:spcBef>
                          <a:spcPts val="1200"/>
                        </a:spcBef>
                        <a:buNone/>
                        <a:tabLst>
                          <a:tab pos="1128395" algn="l"/>
                        </a:tabLst>
                      </a:pPr>
                      <a:br>
                        <a:rPr lang="en-CA" sz="800">
                          <a:effectLst/>
                          <a:uFill>
                            <a:solidFill>
                              <a:srgbClr val="000000"/>
                            </a:solidFill>
                          </a:uFill>
                          <a:latin typeface="Overpass Medium" pitchFamily="2" charset="77"/>
                        </a:rPr>
                      </a:br>
                      <a:r>
                        <a:rPr lang="en-CA" sz="3000">
                          <a:effectLst/>
                          <a:uFill>
                            <a:solidFill>
                              <a:srgbClr val="000000"/>
                            </a:solidFill>
                          </a:uFill>
                          <a:latin typeface="Overpass Medium" pitchFamily="2" charset="77"/>
                        </a:rPr>
                        <a:t>Pregnant Persons</a:t>
                      </a:r>
                      <a:endParaRPr lang="en-CA" sz="3000">
                        <a:solidFill>
                          <a:srgbClr val="000000"/>
                        </a:solidFill>
                        <a:effectLst/>
                        <a:uFill>
                          <a:solidFill>
                            <a:srgbClr val="000000"/>
                          </a:solidFill>
                        </a:uFill>
                        <a:latin typeface="Overpass Medium" pitchFamily="2" charset="77"/>
                        <a:ea typeface="Arial Unicode MS" panose="020B0604020202020204" pitchFamily="34" charset="-128"/>
                        <a:cs typeface="Arial Unicode MS" panose="020B0604020202020204" pitchFamily="34" charset="-128"/>
                      </a:endParaRPr>
                    </a:p>
                  </a:txBody>
                  <a:tcPr marL="68580" marR="68580" marT="0" marB="0">
                    <a:solidFill>
                      <a:schemeClr val="accent4">
                        <a:lumMod val="75000"/>
                      </a:schemeClr>
                    </a:solidFill>
                  </a:tcPr>
                </a:tc>
                <a:tc>
                  <a:txBody>
                    <a:bodyPr/>
                    <a:lstStyle/>
                    <a:p>
                      <a:pPr marL="457200" algn="l">
                        <a:buNone/>
                        <a:tabLst>
                          <a:tab pos="1128395" algn="l"/>
                        </a:tabLst>
                      </a:pPr>
                      <a:endParaRPr lang="en-US" sz="800" b="0" kern="1200">
                        <a:solidFill>
                          <a:schemeClr val="dk1"/>
                        </a:solidFill>
                        <a:effectLst/>
                        <a:uFill>
                          <a:solidFill>
                            <a:srgbClr val="000000"/>
                          </a:solidFill>
                        </a:uFill>
                        <a:latin typeface="+mn-lt"/>
                        <a:ea typeface="+mn-ea"/>
                        <a:cs typeface="+mn-cs"/>
                      </a:endParaRPr>
                    </a:p>
                    <a:p>
                      <a:pPr marL="457200" algn="l">
                        <a:buNone/>
                        <a:tabLst>
                          <a:tab pos="1128395" algn="l"/>
                        </a:tabLst>
                      </a:pPr>
                      <a:r>
                        <a:rPr lang="en-US" sz="2000" b="0" kern="1200">
                          <a:solidFill>
                            <a:schemeClr val="dk1"/>
                          </a:solidFill>
                          <a:effectLst/>
                          <a:uFill>
                            <a:solidFill>
                              <a:srgbClr val="000000"/>
                            </a:solidFill>
                          </a:uFill>
                          <a:latin typeface="+mn-lt"/>
                          <a:ea typeface="+mn-ea"/>
                          <a:cs typeface="+mn-cs"/>
                        </a:rPr>
                        <a:t>The participant should be pregnant at time of enrollment. You can continue to support them for the remainder of the season even if they are no longer pregnant.</a:t>
                      </a:r>
                      <a:endParaRPr lang="en-CA" sz="2000" b="0" kern="1200">
                        <a:solidFill>
                          <a:schemeClr val="dk1"/>
                        </a:solidFill>
                        <a:effectLst/>
                        <a:uFill>
                          <a:solidFill>
                            <a:srgbClr val="000000"/>
                          </a:solidFill>
                        </a:uFill>
                        <a:latin typeface="+mn-lt"/>
                        <a:ea typeface="+mn-ea"/>
                        <a:cs typeface="+mn-cs"/>
                      </a:endParaRPr>
                    </a:p>
                    <a:p>
                      <a:pPr marL="457200" algn="l">
                        <a:buNone/>
                        <a:tabLst>
                          <a:tab pos="1128395" algn="l"/>
                        </a:tabLst>
                      </a:pPr>
                      <a:r>
                        <a:rPr lang="en-CA" sz="2000">
                          <a:effectLst/>
                          <a:uFill>
                            <a:solidFill>
                              <a:srgbClr val="000000"/>
                            </a:solidFill>
                          </a:uFill>
                        </a:rPr>
                        <a:t> </a:t>
                      </a:r>
                      <a:endParaRPr lang="en-CA" sz="2000">
                        <a:solidFill>
                          <a:srgbClr val="000000"/>
                        </a:solidFill>
                        <a:effectLst/>
                        <a:uFill>
                          <a:solidFill>
                            <a:srgbClr val="000000"/>
                          </a:solidFill>
                        </a:uFill>
                        <a:latin typeface="Century Gothic" panose="020B0502020202020204" pitchFamily="34" charset="0"/>
                        <a:ea typeface="Arial Unicode MS" panose="020B0604020202020204" pitchFamily="34" charset="-128"/>
                        <a:cs typeface="Arial Unicode MS" panose="020B0604020202020204" pitchFamily="34" charset="-128"/>
                      </a:endParaRPr>
                    </a:p>
                  </a:txBody>
                  <a:tcPr marL="68580" marR="68580" marT="0" marB="0">
                    <a:solidFill>
                      <a:schemeClr val="accent2">
                        <a:lumMod val="40000"/>
                        <a:lumOff val="60000"/>
                      </a:schemeClr>
                    </a:solidFill>
                  </a:tcPr>
                </a:tc>
                <a:extLst>
                  <a:ext uri="{0D108BD9-81ED-4DB2-BD59-A6C34878D82A}">
                    <a16:rowId xmlns:a16="http://schemas.microsoft.com/office/drawing/2014/main" val="2741375035"/>
                  </a:ext>
                </a:extLst>
              </a:tr>
              <a:tr h="984143">
                <a:tc>
                  <a:txBody>
                    <a:bodyPr/>
                    <a:lstStyle/>
                    <a:p>
                      <a:pPr algn="ctr">
                        <a:buNone/>
                        <a:tabLst>
                          <a:tab pos="1128395" algn="l"/>
                        </a:tabLst>
                      </a:pPr>
                      <a:endParaRPr lang="en-CA" sz="800">
                        <a:effectLst/>
                        <a:uFill>
                          <a:solidFill>
                            <a:srgbClr val="000000"/>
                          </a:solidFill>
                        </a:uFill>
                        <a:latin typeface="Overpass Medium" pitchFamily="2" charset="77"/>
                      </a:endParaRPr>
                    </a:p>
                    <a:p>
                      <a:pPr algn="ctr">
                        <a:buNone/>
                        <a:tabLst>
                          <a:tab pos="1128395" algn="l"/>
                        </a:tabLst>
                      </a:pPr>
                      <a:r>
                        <a:rPr lang="en-CA" sz="3000">
                          <a:effectLst/>
                          <a:uFill>
                            <a:solidFill>
                              <a:srgbClr val="000000"/>
                            </a:solidFill>
                          </a:uFill>
                          <a:latin typeface="Overpass Medium" pitchFamily="2" charset="77"/>
                        </a:rPr>
                        <a:t>Families with Children</a:t>
                      </a:r>
                      <a:endParaRPr lang="en-CA" sz="3000">
                        <a:solidFill>
                          <a:srgbClr val="000000"/>
                        </a:solidFill>
                        <a:effectLst/>
                        <a:uFill>
                          <a:solidFill>
                            <a:srgbClr val="000000"/>
                          </a:solidFill>
                        </a:uFill>
                        <a:latin typeface="Overpass Medium" pitchFamily="2" charset="77"/>
                        <a:ea typeface="Arial Unicode MS" panose="020B0604020202020204" pitchFamily="34" charset="-128"/>
                        <a:cs typeface="Arial Unicode MS" panose="020B0604020202020204" pitchFamily="34" charset="-128"/>
                      </a:endParaRPr>
                    </a:p>
                  </a:txBody>
                  <a:tcPr marL="68580" marR="68580" marT="0" marB="0">
                    <a:solidFill>
                      <a:schemeClr val="accent4">
                        <a:lumMod val="75000"/>
                      </a:schemeClr>
                    </a:solidFill>
                  </a:tcPr>
                </a:tc>
                <a:tc>
                  <a:txBody>
                    <a:bodyPr/>
                    <a:lstStyle/>
                    <a:p>
                      <a:pPr marL="457200" algn="l">
                        <a:buNone/>
                        <a:tabLst>
                          <a:tab pos="1128395" algn="l"/>
                        </a:tabLst>
                      </a:pPr>
                      <a:endParaRPr lang="en-CA" sz="800">
                        <a:effectLst/>
                        <a:uFill>
                          <a:solidFill>
                            <a:srgbClr val="000000"/>
                          </a:solidFill>
                        </a:uFill>
                      </a:endParaRPr>
                    </a:p>
                    <a:p>
                      <a:pPr marL="457200" algn="l">
                        <a:buNone/>
                        <a:tabLst>
                          <a:tab pos="1128395" algn="l"/>
                        </a:tabLst>
                      </a:pPr>
                      <a:r>
                        <a:rPr lang="en-CA" sz="2000">
                          <a:effectLst/>
                          <a:uFill>
                            <a:solidFill>
                              <a:srgbClr val="000000"/>
                            </a:solidFill>
                          </a:uFill>
                        </a:rPr>
                        <a:t>Priority is for families with children up to the age of 6, however families with children up to age 19 may be included.</a:t>
                      </a:r>
                    </a:p>
                    <a:p>
                      <a:pPr marL="457200" algn="l">
                        <a:buNone/>
                        <a:tabLst>
                          <a:tab pos="1128395" algn="l"/>
                        </a:tabLst>
                      </a:pPr>
                      <a:r>
                        <a:rPr lang="en-CA" sz="2000">
                          <a:effectLst/>
                          <a:uFill>
                            <a:solidFill>
                              <a:srgbClr val="000000"/>
                            </a:solidFill>
                          </a:uFill>
                        </a:rPr>
                        <a:t> </a:t>
                      </a:r>
                      <a:endParaRPr lang="en-CA" sz="2000">
                        <a:solidFill>
                          <a:srgbClr val="000000"/>
                        </a:solidFill>
                        <a:effectLst/>
                        <a:uFill>
                          <a:solidFill>
                            <a:srgbClr val="000000"/>
                          </a:solidFill>
                        </a:uFill>
                        <a:latin typeface="Century Gothic" panose="020B0502020202020204" pitchFamily="34" charset="0"/>
                        <a:ea typeface="Arial Unicode MS" panose="020B0604020202020204" pitchFamily="34" charset="-128"/>
                        <a:cs typeface="Arial Unicode MS" panose="020B0604020202020204" pitchFamily="34" charset="-128"/>
                      </a:endParaRPr>
                    </a:p>
                  </a:txBody>
                  <a:tcPr marL="68580" marR="68580" marT="0" marB="0">
                    <a:solidFill>
                      <a:schemeClr val="accent2">
                        <a:lumMod val="40000"/>
                        <a:lumOff val="60000"/>
                      </a:schemeClr>
                    </a:solidFill>
                  </a:tcPr>
                </a:tc>
                <a:extLst>
                  <a:ext uri="{0D108BD9-81ED-4DB2-BD59-A6C34878D82A}">
                    <a16:rowId xmlns:a16="http://schemas.microsoft.com/office/drawing/2014/main" val="2695634383"/>
                  </a:ext>
                </a:extLst>
              </a:tr>
              <a:tr h="1230178">
                <a:tc>
                  <a:txBody>
                    <a:bodyPr/>
                    <a:lstStyle/>
                    <a:p>
                      <a:pPr algn="ctr">
                        <a:buNone/>
                        <a:tabLst>
                          <a:tab pos="1128395" algn="l"/>
                        </a:tabLst>
                      </a:pPr>
                      <a:endParaRPr lang="en-CA" sz="800">
                        <a:effectLst/>
                        <a:uFill>
                          <a:solidFill>
                            <a:srgbClr val="000000"/>
                          </a:solidFill>
                        </a:uFill>
                        <a:latin typeface="Overpass Medium" pitchFamily="2" charset="77"/>
                      </a:endParaRPr>
                    </a:p>
                    <a:p>
                      <a:pPr algn="ctr">
                        <a:buNone/>
                        <a:tabLst>
                          <a:tab pos="1128395" algn="l"/>
                        </a:tabLst>
                      </a:pPr>
                      <a:r>
                        <a:rPr lang="en-CA" sz="3000">
                          <a:effectLst/>
                          <a:uFill>
                            <a:solidFill>
                              <a:srgbClr val="000000"/>
                            </a:solidFill>
                          </a:uFill>
                          <a:latin typeface="Overpass Medium" pitchFamily="2" charset="77"/>
                        </a:rPr>
                        <a:t>Seniors/Elders</a:t>
                      </a:r>
                      <a:endParaRPr lang="en-CA" sz="3000">
                        <a:solidFill>
                          <a:srgbClr val="000000"/>
                        </a:solidFill>
                        <a:effectLst/>
                        <a:uFill>
                          <a:solidFill>
                            <a:srgbClr val="000000"/>
                          </a:solidFill>
                        </a:uFill>
                        <a:latin typeface="Overpass Medium" pitchFamily="2" charset="77"/>
                        <a:ea typeface="Arial Unicode MS" panose="020B0604020202020204" pitchFamily="34" charset="-128"/>
                        <a:cs typeface="Arial Unicode MS" panose="020B0604020202020204" pitchFamily="34" charset="-128"/>
                      </a:endParaRPr>
                    </a:p>
                  </a:txBody>
                  <a:tcPr marL="68580" marR="68580" marT="0" marB="0">
                    <a:solidFill>
                      <a:schemeClr val="accent4">
                        <a:lumMod val="75000"/>
                      </a:schemeClr>
                    </a:solidFill>
                  </a:tcPr>
                </a:tc>
                <a:tc>
                  <a:txBody>
                    <a:bodyPr/>
                    <a:lstStyle/>
                    <a:p>
                      <a:pPr lvl="1" algn="l">
                        <a:buNone/>
                        <a:tabLst>
                          <a:tab pos="1128395" algn="l"/>
                        </a:tabLst>
                      </a:pPr>
                      <a:endParaRPr lang="en-US" sz="800" kern="1200">
                        <a:solidFill>
                          <a:schemeClr val="dk1"/>
                        </a:solidFill>
                        <a:effectLst/>
                        <a:uFill>
                          <a:solidFill>
                            <a:srgbClr val="000000"/>
                          </a:solidFill>
                        </a:uFill>
                        <a:latin typeface="+mn-lt"/>
                        <a:ea typeface="+mn-ea"/>
                        <a:cs typeface="+mn-cs"/>
                      </a:endParaRPr>
                    </a:p>
                    <a:p>
                      <a:pPr lvl="1" algn="l">
                        <a:buNone/>
                        <a:tabLst>
                          <a:tab pos="1128395" algn="l"/>
                        </a:tabLst>
                      </a:pPr>
                      <a:r>
                        <a:rPr lang="en-US" sz="2000" kern="1200">
                          <a:solidFill>
                            <a:schemeClr val="dk1"/>
                          </a:solidFill>
                          <a:effectLst/>
                          <a:uFill>
                            <a:solidFill>
                              <a:srgbClr val="000000"/>
                            </a:solidFill>
                          </a:uFill>
                          <a:latin typeface="+mn-lt"/>
                          <a:ea typeface="+mn-ea"/>
                          <a:cs typeface="+mn-cs"/>
                        </a:rPr>
                        <a:t>We do not provide an age cutoff to qualify as a senior/elder. Partners are welcome to set their own age cutoff at their discretion or allow people to self-identify. </a:t>
                      </a:r>
                      <a:endParaRPr lang="en-CA" sz="2000" kern="1200">
                        <a:solidFill>
                          <a:schemeClr val="dk1"/>
                        </a:solidFill>
                        <a:effectLst/>
                        <a:uFill>
                          <a:solidFill>
                            <a:srgbClr val="000000"/>
                          </a:solidFill>
                        </a:uFill>
                        <a:latin typeface="+mn-lt"/>
                        <a:ea typeface="+mn-ea"/>
                        <a:cs typeface="+mn-cs"/>
                      </a:endParaRPr>
                    </a:p>
                    <a:p>
                      <a:pPr marL="457200" algn="l">
                        <a:buNone/>
                        <a:tabLst>
                          <a:tab pos="1128395" algn="l"/>
                        </a:tabLst>
                      </a:pPr>
                      <a:r>
                        <a:rPr lang="en-CA" sz="2000">
                          <a:effectLst/>
                          <a:uFill>
                            <a:solidFill>
                              <a:srgbClr val="000000"/>
                            </a:solidFill>
                          </a:uFill>
                        </a:rPr>
                        <a:t> </a:t>
                      </a:r>
                      <a:endParaRPr lang="en-CA" sz="2000">
                        <a:solidFill>
                          <a:srgbClr val="000000"/>
                        </a:solidFill>
                        <a:effectLst/>
                        <a:uFill>
                          <a:solidFill>
                            <a:srgbClr val="000000"/>
                          </a:solidFill>
                        </a:uFill>
                        <a:latin typeface="Century Gothic" panose="020B0502020202020204" pitchFamily="34" charset="0"/>
                        <a:ea typeface="Arial Unicode MS" panose="020B0604020202020204" pitchFamily="34" charset="-128"/>
                        <a:cs typeface="Arial Unicode MS" panose="020B0604020202020204" pitchFamily="34" charset="-128"/>
                      </a:endParaRPr>
                    </a:p>
                  </a:txBody>
                  <a:tcPr marL="68580" marR="68580" marT="0" marB="0">
                    <a:solidFill>
                      <a:schemeClr val="accent2">
                        <a:lumMod val="40000"/>
                        <a:lumOff val="60000"/>
                      </a:schemeClr>
                    </a:solidFill>
                  </a:tcPr>
                </a:tc>
                <a:extLst>
                  <a:ext uri="{0D108BD9-81ED-4DB2-BD59-A6C34878D82A}">
                    <a16:rowId xmlns:a16="http://schemas.microsoft.com/office/drawing/2014/main" val="1510037759"/>
                  </a:ext>
                </a:extLst>
              </a:tr>
              <a:tr h="123017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tab pos="1128395" algn="l"/>
                        </a:tabLst>
                        <a:defRPr/>
                      </a:pPr>
                      <a:endParaRPr lang="en-US" sz="1800" b="1" kern="1200">
                        <a:solidFill>
                          <a:schemeClr val="tx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1128395" algn="l"/>
                        </a:tabLst>
                        <a:defRPr/>
                      </a:pPr>
                      <a:r>
                        <a:rPr lang="en-US" sz="1800" b="1" kern="1200">
                          <a:solidFill>
                            <a:schemeClr val="tx1"/>
                          </a:solidFill>
                          <a:effectLst/>
                          <a:latin typeface="+mn-lt"/>
                          <a:ea typeface="+mn-ea"/>
                          <a:cs typeface="+mn-cs"/>
                        </a:rPr>
                        <a:t>For allocations that are funded with external funding, recipients must be lower income, but they are not required to be in the target populations, though they may!</a:t>
                      </a:r>
                      <a:endParaRPr lang="en-CA" sz="1800" b="1" kern="1200">
                        <a:solidFill>
                          <a:schemeClr val="tx1"/>
                        </a:solidFill>
                        <a:effectLst/>
                        <a:latin typeface="+mn-lt"/>
                        <a:ea typeface="+mn-ea"/>
                        <a:cs typeface="+mn-cs"/>
                      </a:endParaRPr>
                    </a:p>
                    <a:p>
                      <a:pPr algn="ctr">
                        <a:buNone/>
                        <a:tabLst>
                          <a:tab pos="1128395" algn="l"/>
                        </a:tabLst>
                      </a:pPr>
                      <a:endParaRPr lang="en-CA" sz="3000">
                        <a:solidFill>
                          <a:srgbClr val="000000"/>
                        </a:solidFill>
                        <a:effectLst/>
                        <a:uFill>
                          <a:solidFill>
                            <a:srgbClr val="000000"/>
                          </a:solidFill>
                        </a:uFill>
                        <a:latin typeface="Overpass Medium" pitchFamily="2" charset="77"/>
                        <a:ea typeface="Arial Unicode MS" panose="020B0604020202020204" pitchFamily="34" charset="-128"/>
                        <a:cs typeface="Arial Unicode MS" panose="020B0604020202020204" pitchFamily="34" charset="-128"/>
                      </a:endParaRPr>
                    </a:p>
                  </a:txBody>
                  <a:tcPr marL="68580" marR="68580" marT="0" marB="0">
                    <a:solidFill>
                      <a:schemeClr val="accent4">
                        <a:lumMod val="75000"/>
                      </a:schemeClr>
                    </a:solidFill>
                  </a:tcPr>
                </a:tc>
                <a:tc hMerge="1">
                  <a:txBody>
                    <a:bodyPr/>
                    <a:lstStyle/>
                    <a:p>
                      <a:pPr marL="457200" algn="l">
                        <a:buNone/>
                        <a:tabLst>
                          <a:tab pos="1128395" algn="l"/>
                        </a:tabLst>
                      </a:pPr>
                      <a:endParaRPr lang="en-CA" sz="2000">
                        <a:solidFill>
                          <a:srgbClr val="000000"/>
                        </a:solidFill>
                        <a:effectLst/>
                        <a:uFill>
                          <a:solidFill>
                            <a:srgbClr val="000000"/>
                          </a:solidFill>
                        </a:uFill>
                        <a:latin typeface="Century Gothic" panose="020B0502020202020204" pitchFamily="34" charset="0"/>
                        <a:ea typeface="Arial Unicode MS" panose="020B0604020202020204" pitchFamily="34" charset="-128"/>
                        <a:cs typeface="Arial Unicode MS" panose="020B0604020202020204" pitchFamily="34" charset="-128"/>
                      </a:endParaRPr>
                    </a:p>
                  </a:txBody>
                  <a:tcPr marL="68580" marR="68580" marT="0" marB="0">
                    <a:solidFill>
                      <a:schemeClr val="accent2">
                        <a:lumMod val="40000"/>
                        <a:lumOff val="60000"/>
                      </a:schemeClr>
                    </a:solidFill>
                  </a:tcPr>
                </a:tc>
                <a:extLst>
                  <a:ext uri="{0D108BD9-81ED-4DB2-BD59-A6C34878D82A}">
                    <a16:rowId xmlns:a16="http://schemas.microsoft.com/office/drawing/2014/main" val="3272206064"/>
                  </a:ext>
                </a:extLst>
              </a:tr>
            </a:tbl>
          </a:graphicData>
        </a:graphic>
      </p:graphicFrame>
    </p:spTree>
    <p:extLst>
      <p:ext uri="{BB962C8B-B14F-4D97-AF65-F5344CB8AC3E}">
        <p14:creationId xmlns:p14="http://schemas.microsoft.com/office/powerpoint/2010/main" val="3564840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F8ACB-15E1-7C77-EDD8-ED0890D72C7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5AC0F81-0C0F-02E7-185B-DFF81422FF1D}"/>
              </a:ext>
            </a:extLst>
          </p:cNvPr>
          <p:cNvPicPr>
            <a:picLocks noChangeAspect="1"/>
          </p:cNvPicPr>
          <p:nvPr/>
        </p:nvPicPr>
        <p:blipFill>
          <a:blip r:embed="rId4"/>
          <a:stretch>
            <a:fillRect/>
          </a:stretch>
        </p:blipFill>
        <p:spPr>
          <a:xfrm>
            <a:off x="556010" y="5843049"/>
            <a:ext cx="3765437" cy="451852"/>
          </a:xfrm>
          <a:prstGeom prst="rect">
            <a:avLst/>
          </a:prstGeom>
        </p:spPr>
      </p:pic>
      <p:sp>
        <p:nvSpPr>
          <p:cNvPr id="6" name="Subtitle 2">
            <a:extLst>
              <a:ext uri="{FF2B5EF4-FFF2-40B4-BE49-F238E27FC236}">
                <a16:creationId xmlns:a16="http://schemas.microsoft.com/office/drawing/2014/main" id="{4493FE3C-128C-9E20-C6BD-A54D2BE4B601}"/>
              </a:ext>
            </a:extLst>
          </p:cNvPr>
          <p:cNvSpPr>
            <a:spLocks noGrp="1"/>
          </p:cNvSpPr>
          <p:nvPr>
            <p:ph type="subTitle" idx="1"/>
          </p:nvPr>
        </p:nvSpPr>
        <p:spPr>
          <a:xfrm>
            <a:off x="1011122" y="563099"/>
            <a:ext cx="10618537" cy="673359"/>
          </a:xfrm>
        </p:spPr>
        <p:txBody>
          <a:bodyPr>
            <a:noAutofit/>
          </a:bodyPr>
          <a:lstStyle/>
          <a:p>
            <a:r>
              <a:rPr lang="en-US" sz="3200" b="1"/>
              <a:t>Determining Low-Income</a:t>
            </a:r>
            <a:endParaRPr lang="en-CA" sz="3200" b="1"/>
          </a:p>
          <a:p>
            <a:endParaRPr lang="en-US" sz="2200">
              <a:solidFill>
                <a:schemeClr val="tx1">
                  <a:lumMod val="75000"/>
                  <a:lumOff val="25000"/>
                </a:schemeClr>
              </a:solidFill>
              <a:latin typeface="Overpass Light" pitchFamily="2" charset="77"/>
            </a:endParaRPr>
          </a:p>
          <a:p>
            <a:r>
              <a:rPr lang="en-US" b="1"/>
              <a:t> </a:t>
            </a:r>
            <a:endParaRPr lang="en-CA"/>
          </a:p>
          <a:p>
            <a:pPr algn="l"/>
            <a:r>
              <a:rPr lang="en-US"/>
              <a:t>It is required for partners to provide these coupons </a:t>
            </a:r>
            <a:r>
              <a:rPr lang="en-US" b="1"/>
              <a:t>exclusively</a:t>
            </a:r>
            <a:r>
              <a:rPr lang="en-US"/>
              <a:t> to lower-income participants. </a:t>
            </a:r>
          </a:p>
          <a:p>
            <a:pPr algn="l"/>
            <a:r>
              <a:rPr lang="en-US"/>
              <a:t>We do not provide a standardized process such as income-testing to determine eligibility. </a:t>
            </a:r>
            <a:endParaRPr lang="en-CA"/>
          </a:p>
          <a:p>
            <a:pPr algn="l"/>
            <a:r>
              <a:rPr lang="en-US"/>
              <a:t>We do require your organization to ensure enrolled participants are lower-income through your organization’s own processes. </a:t>
            </a:r>
          </a:p>
          <a:p>
            <a:pPr algn="l"/>
            <a:r>
              <a:rPr lang="en-US"/>
              <a:t>The process to determine lower-income should be done in a dignified and non-stigmatizing process</a:t>
            </a:r>
            <a:endParaRPr lang="en-CA"/>
          </a:p>
          <a:p>
            <a:pPr marL="342900" indent="-342900" algn="l">
              <a:lnSpc>
                <a:spcPct val="114000"/>
              </a:lnSpc>
              <a:spcAft>
                <a:spcPts val="1000"/>
              </a:spcAft>
              <a:buFont typeface="Arial" panose="020B0604020202020204" pitchFamily="34" charset="0"/>
              <a:buChar char="•"/>
            </a:pPr>
            <a:endParaRPr lang="en-US" sz="2200">
              <a:solidFill>
                <a:schemeClr val="tx1">
                  <a:lumMod val="75000"/>
                  <a:lumOff val="25000"/>
                </a:schemeClr>
              </a:solidFill>
              <a:latin typeface="Overpass Light" pitchFamily="2" charset="77"/>
            </a:endParaRPr>
          </a:p>
          <a:p>
            <a:pPr marL="342900" indent="-342900" algn="l">
              <a:lnSpc>
                <a:spcPct val="114000"/>
              </a:lnSpc>
              <a:spcAft>
                <a:spcPts val="1000"/>
              </a:spcAft>
              <a:buFont typeface="Arial" panose="020B0604020202020204" pitchFamily="34" charset="0"/>
              <a:buChar char="•"/>
            </a:pPr>
            <a:endParaRPr lang="en-US" sz="2200">
              <a:solidFill>
                <a:schemeClr val="tx1">
                  <a:lumMod val="75000"/>
                  <a:lumOff val="25000"/>
                </a:schemeClr>
              </a:solidFill>
              <a:latin typeface="Overpass Light" pitchFamily="2" charset="77"/>
            </a:endParaRPr>
          </a:p>
        </p:txBody>
      </p:sp>
      <p:sp>
        <p:nvSpPr>
          <p:cNvPr id="2" name="TextBox 1">
            <a:extLst>
              <a:ext uri="{FF2B5EF4-FFF2-40B4-BE49-F238E27FC236}">
                <a16:creationId xmlns:a16="http://schemas.microsoft.com/office/drawing/2014/main" id="{4174CA57-28F7-846C-18C6-9BD66B627201}"/>
              </a:ext>
            </a:extLst>
          </p:cNvPr>
          <p:cNvSpPr txBox="1"/>
          <p:nvPr/>
        </p:nvSpPr>
        <p:spPr>
          <a:xfrm rot="-2040000">
            <a:off x="-3369" y="810879"/>
            <a:ext cx="2823420" cy="851158"/>
          </a:xfrm>
          <a:prstGeom prst="rect">
            <a:avLst/>
          </a:prstGeom>
          <a:solidFill>
            <a:schemeClr val="accent2">
              <a:lumMod val="60000"/>
              <a:lumOff val="40000"/>
            </a:schemeClr>
          </a:solidFill>
        </p:spPr>
        <p:txBody>
          <a:bodyPr wrap="square" rtlCol="0">
            <a:spAutoFit/>
          </a:bodyPr>
          <a:lstStyle/>
          <a:p>
            <a:r>
              <a:rPr lang="en-US" sz="4800" b="1"/>
              <a:t>PARTNERS</a:t>
            </a:r>
          </a:p>
        </p:txBody>
      </p:sp>
    </p:spTree>
    <p:extLst>
      <p:ext uri="{BB962C8B-B14F-4D97-AF65-F5344CB8AC3E}">
        <p14:creationId xmlns:p14="http://schemas.microsoft.com/office/powerpoint/2010/main" val="2986317042"/>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2959B-A5DC-9486-0074-E2AA244636E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FF81CDD-A6B9-0206-A899-8015BB78F4AD}"/>
              </a:ext>
            </a:extLst>
          </p:cNvPr>
          <p:cNvPicPr>
            <a:picLocks noChangeAspect="1"/>
          </p:cNvPicPr>
          <p:nvPr/>
        </p:nvPicPr>
        <p:blipFill>
          <a:blip r:embed="rId3"/>
          <a:stretch>
            <a:fillRect/>
          </a:stretch>
        </p:blipFill>
        <p:spPr>
          <a:xfrm>
            <a:off x="404380" y="6275073"/>
            <a:ext cx="3765437" cy="451852"/>
          </a:xfrm>
          <a:prstGeom prst="rect">
            <a:avLst/>
          </a:prstGeom>
        </p:spPr>
      </p:pic>
      <p:sp>
        <p:nvSpPr>
          <p:cNvPr id="11" name="TextBox 10">
            <a:extLst>
              <a:ext uri="{FF2B5EF4-FFF2-40B4-BE49-F238E27FC236}">
                <a16:creationId xmlns:a16="http://schemas.microsoft.com/office/drawing/2014/main" id="{3CFC164B-8A07-E166-C8E8-3EA4A2F41D95}"/>
              </a:ext>
            </a:extLst>
          </p:cNvPr>
          <p:cNvSpPr txBox="1"/>
          <p:nvPr/>
        </p:nvSpPr>
        <p:spPr>
          <a:xfrm>
            <a:off x="9029700" y="6157002"/>
            <a:ext cx="2757920" cy="230832"/>
          </a:xfrm>
          <a:prstGeom prst="rect">
            <a:avLst/>
          </a:prstGeom>
          <a:noFill/>
        </p:spPr>
        <p:txBody>
          <a:bodyPr wrap="square" rtlCol="0">
            <a:spAutoFit/>
          </a:bodyPr>
          <a:lstStyle/>
          <a:p>
            <a:r>
              <a:rPr lang="en-CA" sz="900">
                <a:solidFill>
                  <a:schemeClr val="bg1"/>
                </a:solidFill>
                <a:effectLst/>
                <a:latin typeface="Overpass Medium" pitchFamily="2" charset="77"/>
              </a:rPr>
              <a:t>Mount Pleasant Farmers Market &amp; Jasmine Noble</a:t>
            </a:r>
          </a:p>
        </p:txBody>
      </p:sp>
      <p:sp>
        <p:nvSpPr>
          <p:cNvPr id="5" name="TextBox 4">
            <a:extLst>
              <a:ext uri="{FF2B5EF4-FFF2-40B4-BE49-F238E27FC236}">
                <a16:creationId xmlns:a16="http://schemas.microsoft.com/office/drawing/2014/main" id="{596D49E3-9182-EBE1-EF33-BB4EC9217FB1}"/>
              </a:ext>
            </a:extLst>
          </p:cNvPr>
          <p:cNvSpPr txBox="1"/>
          <p:nvPr/>
        </p:nvSpPr>
        <p:spPr>
          <a:xfrm>
            <a:off x="3049030" y="1443841"/>
            <a:ext cx="8356256" cy="4247317"/>
          </a:xfrm>
          <a:prstGeom prst="rect">
            <a:avLst/>
          </a:prstGeom>
          <a:noFill/>
        </p:spPr>
        <p:txBody>
          <a:bodyPr wrap="square">
            <a:spAutoFit/>
          </a:bodyPr>
          <a:lstStyle/>
          <a:p>
            <a:pPr algn="l"/>
            <a:r>
              <a:rPr lang="en-CA" sz="1800" b="1" i="0" u="none" strike="noStrike">
                <a:solidFill>
                  <a:srgbClr val="000000"/>
                </a:solidFill>
                <a:effectLst/>
                <a:latin typeface="Aptos" panose="020B0004020202020204" pitchFamily="34" charset="0"/>
              </a:rPr>
              <a:t>Within the past 12 months we worried whether our food would run out before we got money to buy more.</a:t>
            </a:r>
          </a:p>
          <a:p>
            <a:pPr algn="l"/>
            <a:endParaRPr lang="en-CA" sz="1800" b="1" i="0" u="none" strike="noStrike">
              <a:solidFill>
                <a:srgbClr val="000000"/>
              </a:solidFill>
              <a:effectLst/>
              <a:latin typeface="Aptos" panose="020B0004020202020204" pitchFamily="34" charset="0"/>
            </a:endParaRPr>
          </a:p>
          <a:p>
            <a:pPr algn="l">
              <a:buFont typeface="+mj-lt"/>
              <a:buAutoNum type="arabicPeriod"/>
            </a:pPr>
            <a:r>
              <a:rPr lang="en-CA" sz="1800" b="0" i="0" u="none" strike="noStrike">
                <a:solidFill>
                  <a:srgbClr val="000000"/>
                </a:solidFill>
                <a:effectLst/>
                <a:latin typeface="Aptos" panose="020B0004020202020204" pitchFamily="34" charset="0"/>
              </a:rPr>
              <a:t> Often true</a:t>
            </a:r>
          </a:p>
          <a:p>
            <a:pPr algn="l">
              <a:buFont typeface="+mj-lt"/>
              <a:buAutoNum type="arabicPeriod"/>
            </a:pPr>
            <a:r>
              <a:rPr lang="en-CA" sz="1800" b="0" i="0" u="none" strike="noStrike">
                <a:solidFill>
                  <a:srgbClr val="000000"/>
                </a:solidFill>
                <a:effectLst/>
                <a:latin typeface="Aptos" panose="020B0004020202020204" pitchFamily="34" charset="0"/>
              </a:rPr>
              <a:t> Sometimes true</a:t>
            </a:r>
          </a:p>
          <a:p>
            <a:pPr algn="l">
              <a:buFont typeface="+mj-lt"/>
              <a:buAutoNum type="arabicPeriod"/>
            </a:pPr>
            <a:r>
              <a:rPr lang="en-CA" sz="1800" b="0" i="0" u="none" strike="noStrike">
                <a:solidFill>
                  <a:srgbClr val="000000"/>
                </a:solidFill>
                <a:effectLst/>
                <a:latin typeface="Aptos" panose="020B0004020202020204" pitchFamily="34" charset="0"/>
              </a:rPr>
              <a:t> Never true</a:t>
            </a:r>
          </a:p>
          <a:p>
            <a:pPr algn="l">
              <a:buFont typeface="+mj-lt"/>
              <a:buAutoNum type="arabicPeriod"/>
            </a:pPr>
            <a:r>
              <a:rPr lang="en-CA" sz="1800" b="0" i="0" u="none" strike="noStrike">
                <a:solidFill>
                  <a:srgbClr val="000000"/>
                </a:solidFill>
                <a:effectLst/>
                <a:latin typeface="Aptos" panose="020B0004020202020204" pitchFamily="34" charset="0"/>
              </a:rPr>
              <a:t> Don't know/Prefer not to answer</a:t>
            </a:r>
          </a:p>
          <a:p>
            <a:pPr algn="l"/>
            <a:endParaRPr lang="en-CA" sz="1800" b="0" i="0" u="none" strike="noStrike">
              <a:solidFill>
                <a:srgbClr val="000000"/>
              </a:solidFill>
              <a:effectLst/>
              <a:latin typeface="Aptos" panose="020B0004020202020204" pitchFamily="34" charset="0"/>
            </a:endParaRPr>
          </a:p>
          <a:p>
            <a:pPr algn="l"/>
            <a:r>
              <a:rPr lang="en-CA" sz="1800" b="1" i="0" u="none" strike="noStrike">
                <a:solidFill>
                  <a:srgbClr val="000000"/>
                </a:solidFill>
                <a:effectLst/>
                <a:latin typeface="Aptos" panose="020B0004020202020204" pitchFamily="34" charset="0"/>
              </a:rPr>
              <a:t>Within the past 12 months the food we bought just didn’t last and we didn’t have money to get more.</a:t>
            </a:r>
          </a:p>
          <a:p>
            <a:pPr algn="l"/>
            <a:endParaRPr lang="en-CA" sz="1800" b="1" i="0" u="none" strike="noStrike">
              <a:solidFill>
                <a:srgbClr val="000000"/>
              </a:solidFill>
              <a:effectLst/>
              <a:latin typeface="Aptos" panose="020B0004020202020204" pitchFamily="34" charset="0"/>
            </a:endParaRPr>
          </a:p>
          <a:p>
            <a:pPr algn="l">
              <a:buFont typeface="+mj-lt"/>
              <a:buAutoNum type="arabicPeriod"/>
            </a:pPr>
            <a:r>
              <a:rPr lang="en-CA" sz="1800" b="0" i="0" u="none" strike="noStrike">
                <a:solidFill>
                  <a:srgbClr val="000000"/>
                </a:solidFill>
                <a:effectLst/>
                <a:latin typeface="Aptos" panose="020B0004020202020204" pitchFamily="34" charset="0"/>
              </a:rPr>
              <a:t> Often true</a:t>
            </a:r>
          </a:p>
          <a:p>
            <a:pPr algn="l">
              <a:buFont typeface="+mj-lt"/>
              <a:buAutoNum type="arabicPeriod"/>
            </a:pPr>
            <a:r>
              <a:rPr lang="en-CA" sz="1800" b="0" i="0" u="none" strike="noStrike">
                <a:solidFill>
                  <a:srgbClr val="000000"/>
                </a:solidFill>
                <a:effectLst/>
                <a:latin typeface="Aptos" panose="020B0004020202020204" pitchFamily="34" charset="0"/>
              </a:rPr>
              <a:t> Sometimes true</a:t>
            </a:r>
          </a:p>
          <a:p>
            <a:pPr algn="l">
              <a:buFont typeface="+mj-lt"/>
              <a:buAutoNum type="arabicPeriod"/>
            </a:pPr>
            <a:r>
              <a:rPr lang="en-CA" sz="1800" b="0" i="0" u="none" strike="noStrike">
                <a:solidFill>
                  <a:srgbClr val="000000"/>
                </a:solidFill>
                <a:effectLst/>
                <a:latin typeface="Aptos" panose="020B0004020202020204" pitchFamily="34" charset="0"/>
              </a:rPr>
              <a:t> Never true</a:t>
            </a:r>
          </a:p>
          <a:p>
            <a:pPr algn="l">
              <a:buFont typeface="+mj-lt"/>
              <a:buAutoNum type="arabicPeriod"/>
            </a:pPr>
            <a:r>
              <a:rPr lang="en-CA" sz="1800" b="0" i="0" u="none" strike="noStrike">
                <a:solidFill>
                  <a:srgbClr val="000000"/>
                </a:solidFill>
                <a:effectLst/>
                <a:latin typeface="Aptos" panose="020B0004020202020204" pitchFamily="34" charset="0"/>
              </a:rPr>
              <a:t> Don't know/Prefer not to answer</a:t>
            </a:r>
          </a:p>
        </p:txBody>
      </p:sp>
      <p:sp>
        <p:nvSpPr>
          <p:cNvPr id="6" name="TextBox 5">
            <a:extLst>
              <a:ext uri="{FF2B5EF4-FFF2-40B4-BE49-F238E27FC236}">
                <a16:creationId xmlns:a16="http://schemas.microsoft.com/office/drawing/2014/main" id="{91CB1C0E-8E27-7F21-CAB0-7729AB37424F}"/>
              </a:ext>
            </a:extLst>
          </p:cNvPr>
          <p:cNvSpPr txBox="1"/>
          <p:nvPr/>
        </p:nvSpPr>
        <p:spPr>
          <a:xfrm rot="-2040000">
            <a:off x="511962" y="1135359"/>
            <a:ext cx="2823420" cy="851158"/>
          </a:xfrm>
          <a:prstGeom prst="rect">
            <a:avLst/>
          </a:prstGeom>
          <a:solidFill>
            <a:schemeClr val="accent2">
              <a:lumMod val="60000"/>
              <a:lumOff val="40000"/>
            </a:schemeClr>
          </a:solidFill>
        </p:spPr>
        <p:txBody>
          <a:bodyPr wrap="square" rtlCol="0">
            <a:spAutoFit/>
          </a:bodyPr>
          <a:lstStyle/>
          <a:p>
            <a:r>
              <a:rPr lang="en-US" sz="4800" b="1"/>
              <a:t>PARTNERS</a:t>
            </a:r>
          </a:p>
        </p:txBody>
      </p:sp>
    </p:spTree>
    <p:extLst>
      <p:ext uri="{BB962C8B-B14F-4D97-AF65-F5344CB8AC3E}">
        <p14:creationId xmlns:p14="http://schemas.microsoft.com/office/powerpoint/2010/main" val="981000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427D3-F4DE-96D7-0465-2B88C6EC77A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E8062FE-259C-1D5A-C4E7-BF79570AD470}"/>
              </a:ext>
            </a:extLst>
          </p:cNvPr>
          <p:cNvSpPr/>
          <p:nvPr/>
        </p:nvSpPr>
        <p:spPr>
          <a:xfrm>
            <a:off x="-10423" y="-46772"/>
            <a:ext cx="12212845" cy="1333698"/>
          </a:xfrm>
          <a:custGeom>
            <a:avLst/>
            <a:gdLst>
              <a:gd name="connsiteX0" fmla="*/ 0 w 12212845"/>
              <a:gd name="connsiteY0" fmla="*/ 0 h 1333698"/>
              <a:gd name="connsiteX1" fmla="*/ 678491 w 12212845"/>
              <a:gd name="connsiteY1" fmla="*/ 0 h 1333698"/>
              <a:gd name="connsiteX2" fmla="*/ 1356983 w 12212845"/>
              <a:gd name="connsiteY2" fmla="*/ 0 h 1333698"/>
              <a:gd name="connsiteX3" fmla="*/ 2279731 w 12212845"/>
              <a:gd name="connsiteY3" fmla="*/ 0 h 1333698"/>
              <a:gd name="connsiteX4" fmla="*/ 2836094 w 12212845"/>
              <a:gd name="connsiteY4" fmla="*/ 0 h 1333698"/>
              <a:gd name="connsiteX5" fmla="*/ 3392457 w 12212845"/>
              <a:gd name="connsiteY5" fmla="*/ 0 h 1333698"/>
              <a:gd name="connsiteX6" fmla="*/ 4070948 w 12212845"/>
              <a:gd name="connsiteY6" fmla="*/ 0 h 1333698"/>
              <a:gd name="connsiteX7" fmla="*/ 4871568 w 12212845"/>
              <a:gd name="connsiteY7" fmla="*/ 0 h 1333698"/>
              <a:gd name="connsiteX8" fmla="*/ 5672188 w 12212845"/>
              <a:gd name="connsiteY8" fmla="*/ 0 h 1333698"/>
              <a:gd name="connsiteX9" fmla="*/ 6472808 w 12212845"/>
              <a:gd name="connsiteY9" fmla="*/ 0 h 1333698"/>
              <a:gd name="connsiteX10" fmla="*/ 7395556 w 12212845"/>
              <a:gd name="connsiteY10" fmla="*/ 0 h 1333698"/>
              <a:gd name="connsiteX11" fmla="*/ 8074048 w 12212845"/>
              <a:gd name="connsiteY11" fmla="*/ 0 h 1333698"/>
              <a:gd name="connsiteX12" fmla="*/ 8874667 w 12212845"/>
              <a:gd name="connsiteY12" fmla="*/ 0 h 1333698"/>
              <a:gd name="connsiteX13" fmla="*/ 9553159 w 12212845"/>
              <a:gd name="connsiteY13" fmla="*/ 0 h 1333698"/>
              <a:gd name="connsiteX14" fmla="*/ 10231650 w 12212845"/>
              <a:gd name="connsiteY14" fmla="*/ 0 h 1333698"/>
              <a:gd name="connsiteX15" fmla="*/ 10910142 w 12212845"/>
              <a:gd name="connsiteY15" fmla="*/ 0 h 1333698"/>
              <a:gd name="connsiteX16" fmla="*/ 11222248 w 12212845"/>
              <a:gd name="connsiteY16" fmla="*/ 0 h 1333698"/>
              <a:gd name="connsiteX17" fmla="*/ 12212845 w 12212845"/>
              <a:gd name="connsiteY17" fmla="*/ 0 h 1333698"/>
              <a:gd name="connsiteX18" fmla="*/ 12212845 w 12212845"/>
              <a:gd name="connsiteY18" fmla="*/ 626838 h 1333698"/>
              <a:gd name="connsiteX19" fmla="*/ 12212845 w 12212845"/>
              <a:gd name="connsiteY19" fmla="*/ 1333698 h 1333698"/>
              <a:gd name="connsiteX20" fmla="*/ 11656482 w 12212845"/>
              <a:gd name="connsiteY20" fmla="*/ 1333698 h 1333698"/>
              <a:gd name="connsiteX21" fmla="*/ 10977991 w 12212845"/>
              <a:gd name="connsiteY21" fmla="*/ 1333698 h 1333698"/>
              <a:gd name="connsiteX22" fmla="*/ 10665885 w 12212845"/>
              <a:gd name="connsiteY22" fmla="*/ 1333698 h 1333698"/>
              <a:gd name="connsiteX23" fmla="*/ 10109522 w 12212845"/>
              <a:gd name="connsiteY23" fmla="*/ 1333698 h 1333698"/>
              <a:gd name="connsiteX24" fmla="*/ 9308902 w 12212845"/>
              <a:gd name="connsiteY24" fmla="*/ 1333698 h 1333698"/>
              <a:gd name="connsiteX25" fmla="*/ 8874667 w 12212845"/>
              <a:gd name="connsiteY25" fmla="*/ 1333698 h 1333698"/>
              <a:gd name="connsiteX26" fmla="*/ 7951919 w 12212845"/>
              <a:gd name="connsiteY26" fmla="*/ 1333698 h 1333698"/>
              <a:gd name="connsiteX27" fmla="*/ 7029171 w 12212845"/>
              <a:gd name="connsiteY27" fmla="*/ 1333698 h 1333698"/>
              <a:gd name="connsiteX28" fmla="*/ 6350679 w 12212845"/>
              <a:gd name="connsiteY28" fmla="*/ 1333698 h 1333698"/>
              <a:gd name="connsiteX29" fmla="*/ 5427931 w 12212845"/>
              <a:gd name="connsiteY29" fmla="*/ 1333698 h 1333698"/>
              <a:gd name="connsiteX30" fmla="*/ 4749440 w 12212845"/>
              <a:gd name="connsiteY30" fmla="*/ 1333698 h 1333698"/>
              <a:gd name="connsiteX31" fmla="*/ 3948820 w 12212845"/>
              <a:gd name="connsiteY31" fmla="*/ 1333698 h 1333698"/>
              <a:gd name="connsiteX32" fmla="*/ 3636714 w 12212845"/>
              <a:gd name="connsiteY32" fmla="*/ 1333698 h 1333698"/>
              <a:gd name="connsiteX33" fmla="*/ 2713966 w 12212845"/>
              <a:gd name="connsiteY33" fmla="*/ 1333698 h 1333698"/>
              <a:gd name="connsiteX34" fmla="*/ 2157603 w 12212845"/>
              <a:gd name="connsiteY34" fmla="*/ 1333698 h 1333698"/>
              <a:gd name="connsiteX35" fmla="*/ 1356983 w 12212845"/>
              <a:gd name="connsiteY35" fmla="*/ 1333698 h 1333698"/>
              <a:gd name="connsiteX36" fmla="*/ 1044877 w 12212845"/>
              <a:gd name="connsiteY36" fmla="*/ 1333698 h 1333698"/>
              <a:gd name="connsiteX37" fmla="*/ 0 w 12212845"/>
              <a:gd name="connsiteY37" fmla="*/ 1333698 h 1333698"/>
              <a:gd name="connsiteX38" fmla="*/ 0 w 12212845"/>
              <a:gd name="connsiteY38" fmla="*/ 680186 h 1333698"/>
              <a:gd name="connsiteX39" fmla="*/ 0 w 12212845"/>
              <a:gd name="connsiteY39" fmla="*/ 0 h 13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12845" h="1333698" fill="none" extrusionOk="0">
                <a:moveTo>
                  <a:pt x="0" y="0"/>
                </a:moveTo>
                <a:cubicBezTo>
                  <a:pt x="260728" y="17103"/>
                  <a:pt x="352408" y="-22062"/>
                  <a:pt x="678491" y="0"/>
                </a:cubicBezTo>
                <a:cubicBezTo>
                  <a:pt x="1004574" y="22062"/>
                  <a:pt x="1071643" y="-22805"/>
                  <a:pt x="1356983" y="0"/>
                </a:cubicBezTo>
                <a:cubicBezTo>
                  <a:pt x="1642323" y="22805"/>
                  <a:pt x="2046421" y="1427"/>
                  <a:pt x="2279731" y="0"/>
                </a:cubicBezTo>
                <a:cubicBezTo>
                  <a:pt x="2513041" y="-1427"/>
                  <a:pt x="2712191" y="19231"/>
                  <a:pt x="2836094" y="0"/>
                </a:cubicBezTo>
                <a:cubicBezTo>
                  <a:pt x="2959997" y="-19231"/>
                  <a:pt x="3146268" y="22596"/>
                  <a:pt x="3392457" y="0"/>
                </a:cubicBezTo>
                <a:cubicBezTo>
                  <a:pt x="3638646" y="-22596"/>
                  <a:pt x="3890649" y="10837"/>
                  <a:pt x="4070948" y="0"/>
                </a:cubicBezTo>
                <a:cubicBezTo>
                  <a:pt x="4251247" y="-10837"/>
                  <a:pt x="4705934" y="32150"/>
                  <a:pt x="4871568" y="0"/>
                </a:cubicBezTo>
                <a:cubicBezTo>
                  <a:pt x="5037202" y="-32150"/>
                  <a:pt x="5287042" y="-4402"/>
                  <a:pt x="5672188" y="0"/>
                </a:cubicBezTo>
                <a:cubicBezTo>
                  <a:pt x="6057334" y="4402"/>
                  <a:pt x="6234520" y="18404"/>
                  <a:pt x="6472808" y="0"/>
                </a:cubicBezTo>
                <a:cubicBezTo>
                  <a:pt x="6711096" y="-18404"/>
                  <a:pt x="7173234" y="43721"/>
                  <a:pt x="7395556" y="0"/>
                </a:cubicBezTo>
                <a:cubicBezTo>
                  <a:pt x="7617878" y="-43721"/>
                  <a:pt x="7872747" y="-307"/>
                  <a:pt x="8074048" y="0"/>
                </a:cubicBezTo>
                <a:cubicBezTo>
                  <a:pt x="8275349" y="307"/>
                  <a:pt x="8503929" y="15143"/>
                  <a:pt x="8874667" y="0"/>
                </a:cubicBezTo>
                <a:cubicBezTo>
                  <a:pt x="9245405" y="-15143"/>
                  <a:pt x="9376057" y="13739"/>
                  <a:pt x="9553159" y="0"/>
                </a:cubicBezTo>
                <a:cubicBezTo>
                  <a:pt x="9730261" y="-13739"/>
                  <a:pt x="9921460" y="12884"/>
                  <a:pt x="10231650" y="0"/>
                </a:cubicBezTo>
                <a:cubicBezTo>
                  <a:pt x="10541840" y="-12884"/>
                  <a:pt x="10700947" y="7236"/>
                  <a:pt x="10910142" y="0"/>
                </a:cubicBezTo>
                <a:cubicBezTo>
                  <a:pt x="11119337" y="-7236"/>
                  <a:pt x="11100471" y="-2093"/>
                  <a:pt x="11222248" y="0"/>
                </a:cubicBezTo>
                <a:cubicBezTo>
                  <a:pt x="11344025" y="2093"/>
                  <a:pt x="11906111" y="35782"/>
                  <a:pt x="12212845" y="0"/>
                </a:cubicBezTo>
                <a:cubicBezTo>
                  <a:pt x="12193712" y="230552"/>
                  <a:pt x="12197491" y="461415"/>
                  <a:pt x="12212845" y="626838"/>
                </a:cubicBezTo>
                <a:cubicBezTo>
                  <a:pt x="12228199" y="792261"/>
                  <a:pt x="12189098" y="1141540"/>
                  <a:pt x="12212845" y="1333698"/>
                </a:cubicBezTo>
                <a:cubicBezTo>
                  <a:pt x="11984779" y="1318200"/>
                  <a:pt x="11868786" y="1308367"/>
                  <a:pt x="11656482" y="1333698"/>
                </a:cubicBezTo>
                <a:cubicBezTo>
                  <a:pt x="11444178" y="1359029"/>
                  <a:pt x="11254883" y="1343449"/>
                  <a:pt x="10977991" y="1333698"/>
                </a:cubicBezTo>
                <a:cubicBezTo>
                  <a:pt x="10701099" y="1323947"/>
                  <a:pt x="10791697" y="1322249"/>
                  <a:pt x="10665885" y="1333698"/>
                </a:cubicBezTo>
                <a:cubicBezTo>
                  <a:pt x="10540073" y="1345147"/>
                  <a:pt x="10381959" y="1318186"/>
                  <a:pt x="10109522" y="1333698"/>
                </a:cubicBezTo>
                <a:cubicBezTo>
                  <a:pt x="9837085" y="1349210"/>
                  <a:pt x="9483160" y="1368209"/>
                  <a:pt x="9308902" y="1333698"/>
                </a:cubicBezTo>
                <a:cubicBezTo>
                  <a:pt x="9134644" y="1299187"/>
                  <a:pt x="9043029" y="1335938"/>
                  <a:pt x="8874667" y="1333698"/>
                </a:cubicBezTo>
                <a:cubicBezTo>
                  <a:pt x="8706306" y="1331458"/>
                  <a:pt x="8146952" y="1307041"/>
                  <a:pt x="7951919" y="1333698"/>
                </a:cubicBezTo>
                <a:cubicBezTo>
                  <a:pt x="7756886" y="1360355"/>
                  <a:pt x="7319462" y="1368535"/>
                  <a:pt x="7029171" y="1333698"/>
                </a:cubicBezTo>
                <a:cubicBezTo>
                  <a:pt x="6738880" y="1298861"/>
                  <a:pt x="6504372" y="1363383"/>
                  <a:pt x="6350679" y="1333698"/>
                </a:cubicBezTo>
                <a:cubicBezTo>
                  <a:pt x="6196986" y="1304013"/>
                  <a:pt x="5779759" y="1318684"/>
                  <a:pt x="5427931" y="1333698"/>
                </a:cubicBezTo>
                <a:cubicBezTo>
                  <a:pt x="5076103" y="1348712"/>
                  <a:pt x="4965285" y="1314388"/>
                  <a:pt x="4749440" y="1333698"/>
                </a:cubicBezTo>
                <a:cubicBezTo>
                  <a:pt x="4533595" y="1353008"/>
                  <a:pt x="4114577" y="1311236"/>
                  <a:pt x="3948820" y="1333698"/>
                </a:cubicBezTo>
                <a:cubicBezTo>
                  <a:pt x="3783063" y="1356160"/>
                  <a:pt x="3724735" y="1348739"/>
                  <a:pt x="3636714" y="1333698"/>
                </a:cubicBezTo>
                <a:cubicBezTo>
                  <a:pt x="3548693" y="1318657"/>
                  <a:pt x="2926360" y="1350394"/>
                  <a:pt x="2713966" y="1333698"/>
                </a:cubicBezTo>
                <a:cubicBezTo>
                  <a:pt x="2501572" y="1317002"/>
                  <a:pt x="2396659" y="1324167"/>
                  <a:pt x="2157603" y="1333698"/>
                </a:cubicBezTo>
                <a:cubicBezTo>
                  <a:pt x="1918547" y="1343229"/>
                  <a:pt x="1525636" y="1314665"/>
                  <a:pt x="1356983" y="1333698"/>
                </a:cubicBezTo>
                <a:cubicBezTo>
                  <a:pt x="1188330" y="1352731"/>
                  <a:pt x="1129376" y="1326445"/>
                  <a:pt x="1044877" y="1333698"/>
                </a:cubicBezTo>
                <a:cubicBezTo>
                  <a:pt x="960378" y="1340951"/>
                  <a:pt x="369398" y="1368303"/>
                  <a:pt x="0" y="1333698"/>
                </a:cubicBezTo>
                <a:cubicBezTo>
                  <a:pt x="7194" y="1165814"/>
                  <a:pt x="-230" y="861479"/>
                  <a:pt x="0" y="680186"/>
                </a:cubicBezTo>
                <a:cubicBezTo>
                  <a:pt x="230" y="498893"/>
                  <a:pt x="14559" y="294357"/>
                  <a:pt x="0" y="0"/>
                </a:cubicBezTo>
                <a:close/>
              </a:path>
              <a:path w="12212845" h="1333698" stroke="0" extrusionOk="0">
                <a:moveTo>
                  <a:pt x="0" y="0"/>
                </a:moveTo>
                <a:cubicBezTo>
                  <a:pt x="208415" y="-27121"/>
                  <a:pt x="432713" y="-24715"/>
                  <a:pt x="556363" y="0"/>
                </a:cubicBezTo>
                <a:cubicBezTo>
                  <a:pt x="680013" y="24715"/>
                  <a:pt x="738691" y="-733"/>
                  <a:pt x="868469" y="0"/>
                </a:cubicBezTo>
                <a:cubicBezTo>
                  <a:pt x="998247" y="733"/>
                  <a:pt x="1477606" y="32117"/>
                  <a:pt x="1791217" y="0"/>
                </a:cubicBezTo>
                <a:cubicBezTo>
                  <a:pt x="2104828" y="-32117"/>
                  <a:pt x="2160350" y="-20175"/>
                  <a:pt x="2347580" y="0"/>
                </a:cubicBezTo>
                <a:cubicBezTo>
                  <a:pt x="2534810" y="20175"/>
                  <a:pt x="2681603" y="9661"/>
                  <a:pt x="2903943" y="0"/>
                </a:cubicBezTo>
                <a:cubicBezTo>
                  <a:pt x="3126283" y="-9661"/>
                  <a:pt x="3373621" y="-1251"/>
                  <a:pt x="3826691" y="0"/>
                </a:cubicBezTo>
                <a:cubicBezTo>
                  <a:pt x="4279761" y="1251"/>
                  <a:pt x="4104141" y="1180"/>
                  <a:pt x="4260926" y="0"/>
                </a:cubicBezTo>
                <a:cubicBezTo>
                  <a:pt x="4417711" y="-1180"/>
                  <a:pt x="4959424" y="45349"/>
                  <a:pt x="5183674" y="0"/>
                </a:cubicBezTo>
                <a:cubicBezTo>
                  <a:pt x="5407924" y="-45349"/>
                  <a:pt x="5716292" y="-3690"/>
                  <a:pt x="6106422" y="0"/>
                </a:cubicBezTo>
                <a:cubicBezTo>
                  <a:pt x="6496552" y="3690"/>
                  <a:pt x="6616508" y="-5194"/>
                  <a:pt x="6784914" y="0"/>
                </a:cubicBezTo>
                <a:cubicBezTo>
                  <a:pt x="6953320" y="5194"/>
                  <a:pt x="7504855" y="6587"/>
                  <a:pt x="7707662" y="0"/>
                </a:cubicBezTo>
                <a:cubicBezTo>
                  <a:pt x="7910469" y="-6587"/>
                  <a:pt x="8005974" y="1781"/>
                  <a:pt x="8264025" y="0"/>
                </a:cubicBezTo>
                <a:cubicBezTo>
                  <a:pt x="8522076" y="-1781"/>
                  <a:pt x="8598016" y="6085"/>
                  <a:pt x="8820388" y="0"/>
                </a:cubicBezTo>
                <a:cubicBezTo>
                  <a:pt x="9042760" y="-6085"/>
                  <a:pt x="9292769" y="16252"/>
                  <a:pt x="9621008" y="0"/>
                </a:cubicBezTo>
                <a:cubicBezTo>
                  <a:pt x="9949247" y="-16252"/>
                  <a:pt x="9941776" y="-7949"/>
                  <a:pt x="10177371" y="0"/>
                </a:cubicBezTo>
                <a:cubicBezTo>
                  <a:pt x="10412966" y="7949"/>
                  <a:pt x="10777783" y="43580"/>
                  <a:pt x="11100119" y="0"/>
                </a:cubicBezTo>
                <a:cubicBezTo>
                  <a:pt x="11422455" y="-43580"/>
                  <a:pt x="11945189" y="12034"/>
                  <a:pt x="12212845" y="0"/>
                </a:cubicBezTo>
                <a:cubicBezTo>
                  <a:pt x="12201226" y="315568"/>
                  <a:pt x="12187461" y="441638"/>
                  <a:pt x="12212845" y="666849"/>
                </a:cubicBezTo>
                <a:cubicBezTo>
                  <a:pt x="12238229" y="892060"/>
                  <a:pt x="12202615" y="1011889"/>
                  <a:pt x="12212845" y="1333698"/>
                </a:cubicBezTo>
                <a:cubicBezTo>
                  <a:pt x="12092614" y="1329905"/>
                  <a:pt x="12009645" y="1337639"/>
                  <a:pt x="11900739" y="1333698"/>
                </a:cubicBezTo>
                <a:cubicBezTo>
                  <a:pt x="11791833" y="1329757"/>
                  <a:pt x="11382376" y="1341212"/>
                  <a:pt x="10977991" y="1333698"/>
                </a:cubicBezTo>
                <a:cubicBezTo>
                  <a:pt x="10573606" y="1326184"/>
                  <a:pt x="10565603" y="1347968"/>
                  <a:pt x="10299499" y="1333698"/>
                </a:cubicBezTo>
                <a:cubicBezTo>
                  <a:pt x="10033395" y="1319428"/>
                  <a:pt x="10032531" y="1346187"/>
                  <a:pt x="9865265" y="1333698"/>
                </a:cubicBezTo>
                <a:cubicBezTo>
                  <a:pt x="9697999" y="1321209"/>
                  <a:pt x="9468405" y="1322588"/>
                  <a:pt x="9186773" y="1333698"/>
                </a:cubicBezTo>
                <a:cubicBezTo>
                  <a:pt x="8905141" y="1344808"/>
                  <a:pt x="9008219" y="1340641"/>
                  <a:pt x="8874667" y="1333698"/>
                </a:cubicBezTo>
                <a:cubicBezTo>
                  <a:pt x="8741115" y="1326755"/>
                  <a:pt x="8714799" y="1325073"/>
                  <a:pt x="8562561" y="1333698"/>
                </a:cubicBezTo>
                <a:cubicBezTo>
                  <a:pt x="8410323" y="1342323"/>
                  <a:pt x="8194173" y="1348704"/>
                  <a:pt x="7884070" y="1333698"/>
                </a:cubicBezTo>
                <a:cubicBezTo>
                  <a:pt x="7573967" y="1318692"/>
                  <a:pt x="7665942" y="1323892"/>
                  <a:pt x="7449835" y="1333698"/>
                </a:cubicBezTo>
                <a:cubicBezTo>
                  <a:pt x="7233728" y="1343504"/>
                  <a:pt x="6994776" y="1336462"/>
                  <a:pt x="6649216" y="1333698"/>
                </a:cubicBezTo>
                <a:cubicBezTo>
                  <a:pt x="6303656" y="1330934"/>
                  <a:pt x="6399170" y="1317434"/>
                  <a:pt x="6214981" y="1333698"/>
                </a:cubicBezTo>
                <a:cubicBezTo>
                  <a:pt x="6030793" y="1349962"/>
                  <a:pt x="5803618" y="1301023"/>
                  <a:pt x="5414361" y="1333698"/>
                </a:cubicBezTo>
                <a:cubicBezTo>
                  <a:pt x="5025104" y="1366373"/>
                  <a:pt x="5200713" y="1326787"/>
                  <a:pt x="5102255" y="1333698"/>
                </a:cubicBezTo>
                <a:cubicBezTo>
                  <a:pt x="5003797" y="1340609"/>
                  <a:pt x="4492075" y="1364016"/>
                  <a:pt x="4301635" y="1333698"/>
                </a:cubicBezTo>
                <a:cubicBezTo>
                  <a:pt x="4111195" y="1303380"/>
                  <a:pt x="4042230" y="1333262"/>
                  <a:pt x="3867401" y="1333698"/>
                </a:cubicBezTo>
                <a:cubicBezTo>
                  <a:pt x="3692572" y="1334134"/>
                  <a:pt x="3667377" y="1342642"/>
                  <a:pt x="3555295" y="1333698"/>
                </a:cubicBezTo>
                <a:cubicBezTo>
                  <a:pt x="3443213" y="1324754"/>
                  <a:pt x="3327936" y="1321682"/>
                  <a:pt x="3121060" y="1333698"/>
                </a:cubicBezTo>
                <a:cubicBezTo>
                  <a:pt x="2914184" y="1345714"/>
                  <a:pt x="2693928" y="1332707"/>
                  <a:pt x="2320441" y="1333698"/>
                </a:cubicBezTo>
                <a:cubicBezTo>
                  <a:pt x="1946954" y="1334689"/>
                  <a:pt x="2054087" y="1318353"/>
                  <a:pt x="1886206" y="1333698"/>
                </a:cubicBezTo>
                <a:cubicBezTo>
                  <a:pt x="1718326" y="1349043"/>
                  <a:pt x="1725884" y="1326568"/>
                  <a:pt x="1574100" y="1333698"/>
                </a:cubicBezTo>
                <a:cubicBezTo>
                  <a:pt x="1422316" y="1340828"/>
                  <a:pt x="1347910" y="1342906"/>
                  <a:pt x="1139866" y="1333698"/>
                </a:cubicBezTo>
                <a:cubicBezTo>
                  <a:pt x="931822" y="1324490"/>
                  <a:pt x="738781" y="1345624"/>
                  <a:pt x="583503" y="1333698"/>
                </a:cubicBezTo>
                <a:cubicBezTo>
                  <a:pt x="428225" y="1321772"/>
                  <a:pt x="127638" y="1345692"/>
                  <a:pt x="0" y="1333698"/>
                </a:cubicBezTo>
                <a:cubicBezTo>
                  <a:pt x="-18543" y="1053189"/>
                  <a:pt x="-29270" y="1010077"/>
                  <a:pt x="0" y="693523"/>
                </a:cubicBezTo>
                <a:cubicBezTo>
                  <a:pt x="29270" y="376969"/>
                  <a:pt x="26413" y="266822"/>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57D54735-DCE9-2AB5-9934-02A724280DDC}"/>
              </a:ext>
            </a:extLst>
          </p:cNvPr>
          <p:cNvSpPr txBox="1">
            <a:spLocks/>
          </p:cNvSpPr>
          <p:nvPr/>
        </p:nvSpPr>
        <p:spPr>
          <a:xfrm>
            <a:off x="3917642" y="70467"/>
            <a:ext cx="10699338"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for 2025</a:t>
            </a:r>
            <a:endParaRPr lang="en-US" sz="2000" b="1">
              <a:solidFill>
                <a:schemeClr val="tx1">
                  <a:lumMod val="75000"/>
                  <a:lumOff val="25000"/>
                </a:schemeClr>
              </a:solidFill>
              <a:latin typeface="Cutive" pitchFamily="2" charset="0"/>
            </a:endParaRPr>
          </a:p>
        </p:txBody>
      </p:sp>
      <p:sp>
        <p:nvSpPr>
          <p:cNvPr id="11" name="First Day…">
            <a:extLst>
              <a:ext uri="{FF2B5EF4-FFF2-40B4-BE49-F238E27FC236}">
                <a16:creationId xmlns:a16="http://schemas.microsoft.com/office/drawing/2014/main" id="{F5CC9F48-06E2-0BFB-B526-DD4001A5E296}"/>
              </a:ext>
            </a:extLst>
          </p:cNvPr>
          <p:cNvSpPr/>
          <p:nvPr/>
        </p:nvSpPr>
        <p:spPr>
          <a:xfrm>
            <a:off x="852619" y="1863459"/>
            <a:ext cx="4677755" cy="2564805"/>
          </a:xfrm>
          <a:prstGeom prst="rect">
            <a:avLst/>
          </a:prstGeom>
          <a:solidFill>
            <a:schemeClr val="accent2">
              <a:lumMod val="50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CIHR Study by the University of Calgary at Alberta</a:t>
            </a:r>
            <a:br>
              <a:rPr lang="en-CA" sz="4000" b="1">
                <a:solidFill>
                  <a:schemeClr val="bg1"/>
                </a:solidFill>
                <a:latin typeface="BioRhyme" pitchFamily="2" charset="77"/>
                <a:ea typeface="+mj-ea"/>
                <a:cs typeface="+mj-cs"/>
              </a:rPr>
            </a:br>
            <a:r>
              <a:rPr lang="en-CA" sz="4000" b="1" i="1">
                <a:solidFill>
                  <a:schemeClr val="bg1"/>
                </a:solidFill>
                <a:latin typeface="BioRhyme" pitchFamily="2" charset="77"/>
                <a:ea typeface="+mj-ea"/>
                <a:cs typeface="+mj-cs"/>
              </a:rPr>
              <a:t>BROWN</a:t>
            </a:r>
          </a:p>
        </p:txBody>
      </p:sp>
      <p:pic>
        <p:nvPicPr>
          <p:cNvPr id="2" name="Picture 2" descr="new icon - The Refuge">
            <a:extLst>
              <a:ext uri="{FF2B5EF4-FFF2-40B4-BE49-F238E27FC236}">
                <a16:creationId xmlns:a16="http://schemas.microsoft.com/office/drawing/2014/main" id="{1F995316-8AD5-28EB-489C-24ED690F1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3" y="0"/>
            <a:ext cx="3810000" cy="2006600"/>
          </a:xfrm>
          <a:prstGeom prst="rect">
            <a:avLst/>
          </a:prstGeom>
          <a:noFill/>
          <a:extLst>
            <a:ext uri="{909E8E84-426E-40DD-AFC4-6F175D3DCCD1}">
              <a14:hiddenFill xmlns:a14="http://schemas.microsoft.com/office/drawing/2010/main">
                <a:solidFill>
                  <a:srgbClr val="FFFFFF"/>
                </a:solidFill>
              </a14:hiddenFill>
            </a:ext>
          </a:extLst>
        </p:spPr>
      </p:pic>
      <p:sp>
        <p:nvSpPr>
          <p:cNvPr id="3" name="First Day…">
            <a:extLst>
              <a:ext uri="{FF2B5EF4-FFF2-40B4-BE49-F238E27FC236}">
                <a16:creationId xmlns:a16="http://schemas.microsoft.com/office/drawing/2014/main" id="{3D8F4F6E-B673-2BDD-DA82-E332CC767D85}"/>
              </a:ext>
            </a:extLst>
          </p:cNvPr>
          <p:cNvSpPr/>
          <p:nvPr/>
        </p:nvSpPr>
        <p:spPr>
          <a:xfrm>
            <a:off x="6207214" y="1536941"/>
            <a:ext cx="4677755" cy="2564805"/>
          </a:xfrm>
          <a:prstGeom prst="rect">
            <a:avLst/>
          </a:prstGeom>
          <a:solidFill>
            <a:schemeClr val="accent2">
              <a:lumMod val="7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TOMAT Pilot in Sicamous &amp; Pender Island</a:t>
            </a:r>
            <a:br>
              <a:rPr lang="en-CA" sz="4000" b="1">
                <a:solidFill>
                  <a:schemeClr val="bg1"/>
                </a:solidFill>
                <a:latin typeface="BioRhyme" pitchFamily="2" charset="77"/>
                <a:ea typeface="+mj-ea"/>
                <a:cs typeface="+mj-cs"/>
              </a:rPr>
            </a:br>
            <a:r>
              <a:rPr lang="en-CA" sz="4000" b="1" i="1">
                <a:solidFill>
                  <a:schemeClr val="bg1"/>
                </a:solidFill>
                <a:latin typeface="BioRhyme" pitchFamily="2" charset="77"/>
                <a:ea typeface="+mj-ea"/>
                <a:cs typeface="+mj-cs"/>
              </a:rPr>
              <a:t>CARD</a:t>
            </a:r>
          </a:p>
        </p:txBody>
      </p:sp>
      <p:sp>
        <p:nvSpPr>
          <p:cNvPr id="4" name="First Day…">
            <a:extLst>
              <a:ext uri="{FF2B5EF4-FFF2-40B4-BE49-F238E27FC236}">
                <a16:creationId xmlns:a16="http://schemas.microsoft.com/office/drawing/2014/main" id="{A04170F9-F86F-89FD-C7BC-18C7F1C12E38}"/>
              </a:ext>
            </a:extLst>
          </p:cNvPr>
          <p:cNvSpPr/>
          <p:nvPr/>
        </p:nvSpPr>
        <p:spPr>
          <a:xfrm>
            <a:off x="6207212" y="4428264"/>
            <a:ext cx="4677755" cy="718145"/>
          </a:xfrm>
          <a:prstGeom prst="rect">
            <a:avLst/>
          </a:prstGeom>
          <a:solidFill>
            <a:schemeClr val="accent5">
              <a:lumMod val="7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UBC Research Project</a:t>
            </a:r>
          </a:p>
        </p:txBody>
      </p:sp>
      <p:sp>
        <p:nvSpPr>
          <p:cNvPr id="5" name="First Day…">
            <a:extLst>
              <a:ext uri="{FF2B5EF4-FFF2-40B4-BE49-F238E27FC236}">
                <a16:creationId xmlns:a16="http://schemas.microsoft.com/office/drawing/2014/main" id="{876FD00E-A7DF-DE28-5B62-85BE65106E5D}"/>
              </a:ext>
            </a:extLst>
          </p:cNvPr>
          <p:cNvSpPr/>
          <p:nvPr/>
        </p:nvSpPr>
        <p:spPr>
          <a:xfrm>
            <a:off x="852619" y="4644960"/>
            <a:ext cx="4677755" cy="1333698"/>
          </a:xfrm>
          <a:prstGeom prst="rect">
            <a:avLst/>
          </a:prstGeom>
          <a:solidFill>
            <a:srgbClr val="73447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a:ea typeface="+mj-ea"/>
                <a:cs typeface="+mj-cs"/>
              </a:rPr>
              <a:t>Feeding Futures</a:t>
            </a:r>
            <a:br>
              <a:rPr lang="en-CA" sz="4000" b="1">
                <a:solidFill>
                  <a:schemeClr val="bg1"/>
                </a:solidFill>
                <a:latin typeface="BioRhyme"/>
                <a:ea typeface="+mj-ea"/>
                <a:cs typeface="+mj-cs"/>
              </a:rPr>
            </a:br>
            <a:r>
              <a:rPr lang="en-CA" sz="4000" b="1" i="1">
                <a:solidFill>
                  <a:schemeClr val="bg1"/>
                </a:solidFill>
                <a:latin typeface="BioRhyme"/>
                <a:ea typeface="+mj-ea"/>
                <a:cs typeface="+mj-cs"/>
              </a:rPr>
              <a:t>PURPLE</a:t>
            </a:r>
          </a:p>
        </p:txBody>
      </p:sp>
      <p:sp>
        <p:nvSpPr>
          <p:cNvPr id="6" name="First Day…">
            <a:extLst>
              <a:ext uri="{FF2B5EF4-FFF2-40B4-BE49-F238E27FC236}">
                <a16:creationId xmlns:a16="http://schemas.microsoft.com/office/drawing/2014/main" id="{41A01951-6DBC-1640-F458-A26EB0C33143}"/>
              </a:ext>
            </a:extLst>
          </p:cNvPr>
          <p:cNvSpPr/>
          <p:nvPr/>
        </p:nvSpPr>
        <p:spPr>
          <a:xfrm>
            <a:off x="6207212" y="5420736"/>
            <a:ext cx="4677755" cy="718145"/>
          </a:xfrm>
          <a:prstGeom prst="rect">
            <a:avLst/>
          </a:prstGeom>
          <a:solidFill>
            <a:srgbClr val="FF0000"/>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Accessibility Project</a:t>
            </a:r>
          </a:p>
        </p:txBody>
      </p:sp>
    </p:spTree>
    <p:extLst>
      <p:ext uri="{BB962C8B-B14F-4D97-AF65-F5344CB8AC3E}">
        <p14:creationId xmlns:p14="http://schemas.microsoft.com/office/powerpoint/2010/main" val="722244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408CD-C82F-7A90-D8BB-0A87F1716448}"/>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33118AE-983F-F0BD-1F2D-8E3A3ED0D725}"/>
              </a:ext>
            </a:extLst>
          </p:cNvPr>
          <p:cNvSpPr/>
          <p:nvPr/>
        </p:nvSpPr>
        <p:spPr>
          <a:xfrm>
            <a:off x="-10423" y="-46772"/>
            <a:ext cx="12212845" cy="1333698"/>
          </a:xfrm>
          <a:custGeom>
            <a:avLst/>
            <a:gdLst>
              <a:gd name="connsiteX0" fmla="*/ 0 w 12212845"/>
              <a:gd name="connsiteY0" fmla="*/ 0 h 1333698"/>
              <a:gd name="connsiteX1" fmla="*/ 678491 w 12212845"/>
              <a:gd name="connsiteY1" fmla="*/ 0 h 1333698"/>
              <a:gd name="connsiteX2" fmla="*/ 1356983 w 12212845"/>
              <a:gd name="connsiteY2" fmla="*/ 0 h 1333698"/>
              <a:gd name="connsiteX3" fmla="*/ 2279731 w 12212845"/>
              <a:gd name="connsiteY3" fmla="*/ 0 h 1333698"/>
              <a:gd name="connsiteX4" fmla="*/ 2836094 w 12212845"/>
              <a:gd name="connsiteY4" fmla="*/ 0 h 1333698"/>
              <a:gd name="connsiteX5" fmla="*/ 3392457 w 12212845"/>
              <a:gd name="connsiteY5" fmla="*/ 0 h 1333698"/>
              <a:gd name="connsiteX6" fmla="*/ 4070948 w 12212845"/>
              <a:gd name="connsiteY6" fmla="*/ 0 h 1333698"/>
              <a:gd name="connsiteX7" fmla="*/ 4871568 w 12212845"/>
              <a:gd name="connsiteY7" fmla="*/ 0 h 1333698"/>
              <a:gd name="connsiteX8" fmla="*/ 5672188 w 12212845"/>
              <a:gd name="connsiteY8" fmla="*/ 0 h 1333698"/>
              <a:gd name="connsiteX9" fmla="*/ 6472808 w 12212845"/>
              <a:gd name="connsiteY9" fmla="*/ 0 h 1333698"/>
              <a:gd name="connsiteX10" fmla="*/ 7395556 w 12212845"/>
              <a:gd name="connsiteY10" fmla="*/ 0 h 1333698"/>
              <a:gd name="connsiteX11" fmla="*/ 8074048 w 12212845"/>
              <a:gd name="connsiteY11" fmla="*/ 0 h 1333698"/>
              <a:gd name="connsiteX12" fmla="*/ 8874667 w 12212845"/>
              <a:gd name="connsiteY12" fmla="*/ 0 h 1333698"/>
              <a:gd name="connsiteX13" fmla="*/ 9553159 w 12212845"/>
              <a:gd name="connsiteY13" fmla="*/ 0 h 1333698"/>
              <a:gd name="connsiteX14" fmla="*/ 10231650 w 12212845"/>
              <a:gd name="connsiteY14" fmla="*/ 0 h 1333698"/>
              <a:gd name="connsiteX15" fmla="*/ 10910142 w 12212845"/>
              <a:gd name="connsiteY15" fmla="*/ 0 h 1333698"/>
              <a:gd name="connsiteX16" fmla="*/ 11222248 w 12212845"/>
              <a:gd name="connsiteY16" fmla="*/ 0 h 1333698"/>
              <a:gd name="connsiteX17" fmla="*/ 12212845 w 12212845"/>
              <a:gd name="connsiteY17" fmla="*/ 0 h 1333698"/>
              <a:gd name="connsiteX18" fmla="*/ 12212845 w 12212845"/>
              <a:gd name="connsiteY18" fmla="*/ 626838 h 1333698"/>
              <a:gd name="connsiteX19" fmla="*/ 12212845 w 12212845"/>
              <a:gd name="connsiteY19" fmla="*/ 1333698 h 1333698"/>
              <a:gd name="connsiteX20" fmla="*/ 11656482 w 12212845"/>
              <a:gd name="connsiteY20" fmla="*/ 1333698 h 1333698"/>
              <a:gd name="connsiteX21" fmla="*/ 10977991 w 12212845"/>
              <a:gd name="connsiteY21" fmla="*/ 1333698 h 1333698"/>
              <a:gd name="connsiteX22" fmla="*/ 10665885 w 12212845"/>
              <a:gd name="connsiteY22" fmla="*/ 1333698 h 1333698"/>
              <a:gd name="connsiteX23" fmla="*/ 10109522 w 12212845"/>
              <a:gd name="connsiteY23" fmla="*/ 1333698 h 1333698"/>
              <a:gd name="connsiteX24" fmla="*/ 9308902 w 12212845"/>
              <a:gd name="connsiteY24" fmla="*/ 1333698 h 1333698"/>
              <a:gd name="connsiteX25" fmla="*/ 8874667 w 12212845"/>
              <a:gd name="connsiteY25" fmla="*/ 1333698 h 1333698"/>
              <a:gd name="connsiteX26" fmla="*/ 7951919 w 12212845"/>
              <a:gd name="connsiteY26" fmla="*/ 1333698 h 1333698"/>
              <a:gd name="connsiteX27" fmla="*/ 7029171 w 12212845"/>
              <a:gd name="connsiteY27" fmla="*/ 1333698 h 1333698"/>
              <a:gd name="connsiteX28" fmla="*/ 6350679 w 12212845"/>
              <a:gd name="connsiteY28" fmla="*/ 1333698 h 1333698"/>
              <a:gd name="connsiteX29" fmla="*/ 5427931 w 12212845"/>
              <a:gd name="connsiteY29" fmla="*/ 1333698 h 1333698"/>
              <a:gd name="connsiteX30" fmla="*/ 4749440 w 12212845"/>
              <a:gd name="connsiteY30" fmla="*/ 1333698 h 1333698"/>
              <a:gd name="connsiteX31" fmla="*/ 3948820 w 12212845"/>
              <a:gd name="connsiteY31" fmla="*/ 1333698 h 1333698"/>
              <a:gd name="connsiteX32" fmla="*/ 3636714 w 12212845"/>
              <a:gd name="connsiteY32" fmla="*/ 1333698 h 1333698"/>
              <a:gd name="connsiteX33" fmla="*/ 2713966 w 12212845"/>
              <a:gd name="connsiteY33" fmla="*/ 1333698 h 1333698"/>
              <a:gd name="connsiteX34" fmla="*/ 2157603 w 12212845"/>
              <a:gd name="connsiteY34" fmla="*/ 1333698 h 1333698"/>
              <a:gd name="connsiteX35" fmla="*/ 1356983 w 12212845"/>
              <a:gd name="connsiteY35" fmla="*/ 1333698 h 1333698"/>
              <a:gd name="connsiteX36" fmla="*/ 1044877 w 12212845"/>
              <a:gd name="connsiteY36" fmla="*/ 1333698 h 1333698"/>
              <a:gd name="connsiteX37" fmla="*/ 0 w 12212845"/>
              <a:gd name="connsiteY37" fmla="*/ 1333698 h 1333698"/>
              <a:gd name="connsiteX38" fmla="*/ 0 w 12212845"/>
              <a:gd name="connsiteY38" fmla="*/ 680186 h 1333698"/>
              <a:gd name="connsiteX39" fmla="*/ 0 w 12212845"/>
              <a:gd name="connsiteY39" fmla="*/ 0 h 13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12845" h="1333698" fill="none" extrusionOk="0">
                <a:moveTo>
                  <a:pt x="0" y="0"/>
                </a:moveTo>
                <a:cubicBezTo>
                  <a:pt x="260728" y="17103"/>
                  <a:pt x="352408" y="-22062"/>
                  <a:pt x="678491" y="0"/>
                </a:cubicBezTo>
                <a:cubicBezTo>
                  <a:pt x="1004574" y="22062"/>
                  <a:pt x="1071643" y="-22805"/>
                  <a:pt x="1356983" y="0"/>
                </a:cubicBezTo>
                <a:cubicBezTo>
                  <a:pt x="1642323" y="22805"/>
                  <a:pt x="2046421" y="1427"/>
                  <a:pt x="2279731" y="0"/>
                </a:cubicBezTo>
                <a:cubicBezTo>
                  <a:pt x="2513041" y="-1427"/>
                  <a:pt x="2712191" y="19231"/>
                  <a:pt x="2836094" y="0"/>
                </a:cubicBezTo>
                <a:cubicBezTo>
                  <a:pt x="2959997" y="-19231"/>
                  <a:pt x="3146268" y="22596"/>
                  <a:pt x="3392457" y="0"/>
                </a:cubicBezTo>
                <a:cubicBezTo>
                  <a:pt x="3638646" y="-22596"/>
                  <a:pt x="3890649" y="10837"/>
                  <a:pt x="4070948" y="0"/>
                </a:cubicBezTo>
                <a:cubicBezTo>
                  <a:pt x="4251247" y="-10837"/>
                  <a:pt x="4705934" y="32150"/>
                  <a:pt x="4871568" y="0"/>
                </a:cubicBezTo>
                <a:cubicBezTo>
                  <a:pt x="5037202" y="-32150"/>
                  <a:pt x="5287042" y="-4402"/>
                  <a:pt x="5672188" y="0"/>
                </a:cubicBezTo>
                <a:cubicBezTo>
                  <a:pt x="6057334" y="4402"/>
                  <a:pt x="6234520" y="18404"/>
                  <a:pt x="6472808" y="0"/>
                </a:cubicBezTo>
                <a:cubicBezTo>
                  <a:pt x="6711096" y="-18404"/>
                  <a:pt x="7173234" y="43721"/>
                  <a:pt x="7395556" y="0"/>
                </a:cubicBezTo>
                <a:cubicBezTo>
                  <a:pt x="7617878" y="-43721"/>
                  <a:pt x="7872747" y="-307"/>
                  <a:pt x="8074048" y="0"/>
                </a:cubicBezTo>
                <a:cubicBezTo>
                  <a:pt x="8275349" y="307"/>
                  <a:pt x="8503929" y="15143"/>
                  <a:pt x="8874667" y="0"/>
                </a:cubicBezTo>
                <a:cubicBezTo>
                  <a:pt x="9245405" y="-15143"/>
                  <a:pt x="9376057" y="13739"/>
                  <a:pt x="9553159" y="0"/>
                </a:cubicBezTo>
                <a:cubicBezTo>
                  <a:pt x="9730261" y="-13739"/>
                  <a:pt x="9921460" y="12884"/>
                  <a:pt x="10231650" y="0"/>
                </a:cubicBezTo>
                <a:cubicBezTo>
                  <a:pt x="10541840" y="-12884"/>
                  <a:pt x="10700947" y="7236"/>
                  <a:pt x="10910142" y="0"/>
                </a:cubicBezTo>
                <a:cubicBezTo>
                  <a:pt x="11119337" y="-7236"/>
                  <a:pt x="11100471" y="-2093"/>
                  <a:pt x="11222248" y="0"/>
                </a:cubicBezTo>
                <a:cubicBezTo>
                  <a:pt x="11344025" y="2093"/>
                  <a:pt x="11906111" y="35782"/>
                  <a:pt x="12212845" y="0"/>
                </a:cubicBezTo>
                <a:cubicBezTo>
                  <a:pt x="12193712" y="230552"/>
                  <a:pt x="12197491" y="461415"/>
                  <a:pt x="12212845" y="626838"/>
                </a:cubicBezTo>
                <a:cubicBezTo>
                  <a:pt x="12228199" y="792261"/>
                  <a:pt x="12189098" y="1141540"/>
                  <a:pt x="12212845" y="1333698"/>
                </a:cubicBezTo>
                <a:cubicBezTo>
                  <a:pt x="11984779" y="1318200"/>
                  <a:pt x="11868786" y="1308367"/>
                  <a:pt x="11656482" y="1333698"/>
                </a:cubicBezTo>
                <a:cubicBezTo>
                  <a:pt x="11444178" y="1359029"/>
                  <a:pt x="11254883" y="1343449"/>
                  <a:pt x="10977991" y="1333698"/>
                </a:cubicBezTo>
                <a:cubicBezTo>
                  <a:pt x="10701099" y="1323947"/>
                  <a:pt x="10791697" y="1322249"/>
                  <a:pt x="10665885" y="1333698"/>
                </a:cubicBezTo>
                <a:cubicBezTo>
                  <a:pt x="10540073" y="1345147"/>
                  <a:pt x="10381959" y="1318186"/>
                  <a:pt x="10109522" y="1333698"/>
                </a:cubicBezTo>
                <a:cubicBezTo>
                  <a:pt x="9837085" y="1349210"/>
                  <a:pt x="9483160" y="1368209"/>
                  <a:pt x="9308902" y="1333698"/>
                </a:cubicBezTo>
                <a:cubicBezTo>
                  <a:pt x="9134644" y="1299187"/>
                  <a:pt x="9043029" y="1335938"/>
                  <a:pt x="8874667" y="1333698"/>
                </a:cubicBezTo>
                <a:cubicBezTo>
                  <a:pt x="8706306" y="1331458"/>
                  <a:pt x="8146952" y="1307041"/>
                  <a:pt x="7951919" y="1333698"/>
                </a:cubicBezTo>
                <a:cubicBezTo>
                  <a:pt x="7756886" y="1360355"/>
                  <a:pt x="7319462" y="1368535"/>
                  <a:pt x="7029171" y="1333698"/>
                </a:cubicBezTo>
                <a:cubicBezTo>
                  <a:pt x="6738880" y="1298861"/>
                  <a:pt x="6504372" y="1363383"/>
                  <a:pt x="6350679" y="1333698"/>
                </a:cubicBezTo>
                <a:cubicBezTo>
                  <a:pt x="6196986" y="1304013"/>
                  <a:pt x="5779759" y="1318684"/>
                  <a:pt x="5427931" y="1333698"/>
                </a:cubicBezTo>
                <a:cubicBezTo>
                  <a:pt x="5076103" y="1348712"/>
                  <a:pt x="4965285" y="1314388"/>
                  <a:pt x="4749440" y="1333698"/>
                </a:cubicBezTo>
                <a:cubicBezTo>
                  <a:pt x="4533595" y="1353008"/>
                  <a:pt x="4114577" y="1311236"/>
                  <a:pt x="3948820" y="1333698"/>
                </a:cubicBezTo>
                <a:cubicBezTo>
                  <a:pt x="3783063" y="1356160"/>
                  <a:pt x="3724735" y="1348739"/>
                  <a:pt x="3636714" y="1333698"/>
                </a:cubicBezTo>
                <a:cubicBezTo>
                  <a:pt x="3548693" y="1318657"/>
                  <a:pt x="2926360" y="1350394"/>
                  <a:pt x="2713966" y="1333698"/>
                </a:cubicBezTo>
                <a:cubicBezTo>
                  <a:pt x="2501572" y="1317002"/>
                  <a:pt x="2396659" y="1324167"/>
                  <a:pt x="2157603" y="1333698"/>
                </a:cubicBezTo>
                <a:cubicBezTo>
                  <a:pt x="1918547" y="1343229"/>
                  <a:pt x="1525636" y="1314665"/>
                  <a:pt x="1356983" y="1333698"/>
                </a:cubicBezTo>
                <a:cubicBezTo>
                  <a:pt x="1188330" y="1352731"/>
                  <a:pt x="1129376" y="1326445"/>
                  <a:pt x="1044877" y="1333698"/>
                </a:cubicBezTo>
                <a:cubicBezTo>
                  <a:pt x="960378" y="1340951"/>
                  <a:pt x="369398" y="1368303"/>
                  <a:pt x="0" y="1333698"/>
                </a:cubicBezTo>
                <a:cubicBezTo>
                  <a:pt x="7194" y="1165814"/>
                  <a:pt x="-230" y="861479"/>
                  <a:pt x="0" y="680186"/>
                </a:cubicBezTo>
                <a:cubicBezTo>
                  <a:pt x="230" y="498893"/>
                  <a:pt x="14559" y="294357"/>
                  <a:pt x="0" y="0"/>
                </a:cubicBezTo>
                <a:close/>
              </a:path>
              <a:path w="12212845" h="1333698" stroke="0" extrusionOk="0">
                <a:moveTo>
                  <a:pt x="0" y="0"/>
                </a:moveTo>
                <a:cubicBezTo>
                  <a:pt x="208415" y="-27121"/>
                  <a:pt x="432713" y="-24715"/>
                  <a:pt x="556363" y="0"/>
                </a:cubicBezTo>
                <a:cubicBezTo>
                  <a:pt x="680013" y="24715"/>
                  <a:pt x="738691" y="-733"/>
                  <a:pt x="868469" y="0"/>
                </a:cubicBezTo>
                <a:cubicBezTo>
                  <a:pt x="998247" y="733"/>
                  <a:pt x="1477606" y="32117"/>
                  <a:pt x="1791217" y="0"/>
                </a:cubicBezTo>
                <a:cubicBezTo>
                  <a:pt x="2104828" y="-32117"/>
                  <a:pt x="2160350" y="-20175"/>
                  <a:pt x="2347580" y="0"/>
                </a:cubicBezTo>
                <a:cubicBezTo>
                  <a:pt x="2534810" y="20175"/>
                  <a:pt x="2681603" y="9661"/>
                  <a:pt x="2903943" y="0"/>
                </a:cubicBezTo>
                <a:cubicBezTo>
                  <a:pt x="3126283" y="-9661"/>
                  <a:pt x="3373621" y="-1251"/>
                  <a:pt x="3826691" y="0"/>
                </a:cubicBezTo>
                <a:cubicBezTo>
                  <a:pt x="4279761" y="1251"/>
                  <a:pt x="4104141" y="1180"/>
                  <a:pt x="4260926" y="0"/>
                </a:cubicBezTo>
                <a:cubicBezTo>
                  <a:pt x="4417711" y="-1180"/>
                  <a:pt x="4959424" y="45349"/>
                  <a:pt x="5183674" y="0"/>
                </a:cubicBezTo>
                <a:cubicBezTo>
                  <a:pt x="5407924" y="-45349"/>
                  <a:pt x="5716292" y="-3690"/>
                  <a:pt x="6106422" y="0"/>
                </a:cubicBezTo>
                <a:cubicBezTo>
                  <a:pt x="6496552" y="3690"/>
                  <a:pt x="6616508" y="-5194"/>
                  <a:pt x="6784914" y="0"/>
                </a:cubicBezTo>
                <a:cubicBezTo>
                  <a:pt x="6953320" y="5194"/>
                  <a:pt x="7504855" y="6587"/>
                  <a:pt x="7707662" y="0"/>
                </a:cubicBezTo>
                <a:cubicBezTo>
                  <a:pt x="7910469" y="-6587"/>
                  <a:pt x="8005974" y="1781"/>
                  <a:pt x="8264025" y="0"/>
                </a:cubicBezTo>
                <a:cubicBezTo>
                  <a:pt x="8522076" y="-1781"/>
                  <a:pt x="8598016" y="6085"/>
                  <a:pt x="8820388" y="0"/>
                </a:cubicBezTo>
                <a:cubicBezTo>
                  <a:pt x="9042760" y="-6085"/>
                  <a:pt x="9292769" y="16252"/>
                  <a:pt x="9621008" y="0"/>
                </a:cubicBezTo>
                <a:cubicBezTo>
                  <a:pt x="9949247" y="-16252"/>
                  <a:pt x="9941776" y="-7949"/>
                  <a:pt x="10177371" y="0"/>
                </a:cubicBezTo>
                <a:cubicBezTo>
                  <a:pt x="10412966" y="7949"/>
                  <a:pt x="10777783" y="43580"/>
                  <a:pt x="11100119" y="0"/>
                </a:cubicBezTo>
                <a:cubicBezTo>
                  <a:pt x="11422455" y="-43580"/>
                  <a:pt x="11945189" y="12034"/>
                  <a:pt x="12212845" y="0"/>
                </a:cubicBezTo>
                <a:cubicBezTo>
                  <a:pt x="12201226" y="315568"/>
                  <a:pt x="12187461" y="441638"/>
                  <a:pt x="12212845" y="666849"/>
                </a:cubicBezTo>
                <a:cubicBezTo>
                  <a:pt x="12238229" y="892060"/>
                  <a:pt x="12202615" y="1011889"/>
                  <a:pt x="12212845" y="1333698"/>
                </a:cubicBezTo>
                <a:cubicBezTo>
                  <a:pt x="12092614" y="1329905"/>
                  <a:pt x="12009645" y="1337639"/>
                  <a:pt x="11900739" y="1333698"/>
                </a:cubicBezTo>
                <a:cubicBezTo>
                  <a:pt x="11791833" y="1329757"/>
                  <a:pt x="11382376" y="1341212"/>
                  <a:pt x="10977991" y="1333698"/>
                </a:cubicBezTo>
                <a:cubicBezTo>
                  <a:pt x="10573606" y="1326184"/>
                  <a:pt x="10565603" y="1347968"/>
                  <a:pt x="10299499" y="1333698"/>
                </a:cubicBezTo>
                <a:cubicBezTo>
                  <a:pt x="10033395" y="1319428"/>
                  <a:pt x="10032531" y="1346187"/>
                  <a:pt x="9865265" y="1333698"/>
                </a:cubicBezTo>
                <a:cubicBezTo>
                  <a:pt x="9697999" y="1321209"/>
                  <a:pt x="9468405" y="1322588"/>
                  <a:pt x="9186773" y="1333698"/>
                </a:cubicBezTo>
                <a:cubicBezTo>
                  <a:pt x="8905141" y="1344808"/>
                  <a:pt x="9008219" y="1340641"/>
                  <a:pt x="8874667" y="1333698"/>
                </a:cubicBezTo>
                <a:cubicBezTo>
                  <a:pt x="8741115" y="1326755"/>
                  <a:pt x="8714799" y="1325073"/>
                  <a:pt x="8562561" y="1333698"/>
                </a:cubicBezTo>
                <a:cubicBezTo>
                  <a:pt x="8410323" y="1342323"/>
                  <a:pt x="8194173" y="1348704"/>
                  <a:pt x="7884070" y="1333698"/>
                </a:cubicBezTo>
                <a:cubicBezTo>
                  <a:pt x="7573967" y="1318692"/>
                  <a:pt x="7665942" y="1323892"/>
                  <a:pt x="7449835" y="1333698"/>
                </a:cubicBezTo>
                <a:cubicBezTo>
                  <a:pt x="7233728" y="1343504"/>
                  <a:pt x="6994776" y="1336462"/>
                  <a:pt x="6649216" y="1333698"/>
                </a:cubicBezTo>
                <a:cubicBezTo>
                  <a:pt x="6303656" y="1330934"/>
                  <a:pt x="6399170" y="1317434"/>
                  <a:pt x="6214981" y="1333698"/>
                </a:cubicBezTo>
                <a:cubicBezTo>
                  <a:pt x="6030793" y="1349962"/>
                  <a:pt x="5803618" y="1301023"/>
                  <a:pt x="5414361" y="1333698"/>
                </a:cubicBezTo>
                <a:cubicBezTo>
                  <a:pt x="5025104" y="1366373"/>
                  <a:pt x="5200713" y="1326787"/>
                  <a:pt x="5102255" y="1333698"/>
                </a:cubicBezTo>
                <a:cubicBezTo>
                  <a:pt x="5003797" y="1340609"/>
                  <a:pt x="4492075" y="1364016"/>
                  <a:pt x="4301635" y="1333698"/>
                </a:cubicBezTo>
                <a:cubicBezTo>
                  <a:pt x="4111195" y="1303380"/>
                  <a:pt x="4042230" y="1333262"/>
                  <a:pt x="3867401" y="1333698"/>
                </a:cubicBezTo>
                <a:cubicBezTo>
                  <a:pt x="3692572" y="1334134"/>
                  <a:pt x="3667377" y="1342642"/>
                  <a:pt x="3555295" y="1333698"/>
                </a:cubicBezTo>
                <a:cubicBezTo>
                  <a:pt x="3443213" y="1324754"/>
                  <a:pt x="3327936" y="1321682"/>
                  <a:pt x="3121060" y="1333698"/>
                </a:cubicBezTo>
                <a:cubicBezTo>
                  <a:pt x="2914184" y="1345714"/>
                  <a:pt x="2693928" y="1332707"/>
                  <a:pt x="2320441" y="1333698"/>
                </a:cubicBezTo>
                <a:cubicBezTo>
                  <a:pt x="1946954" y="1334689"/>
                  <a:pt x="2054087" y="1318353"/>
                  <a:pt x="1886206" y="1333698"/>
                </a:cubicBezTo>
                <a:cubicBezTo>
                  <a:pt x="1718326" y="1349043"/>
                  <a:pt x="1725884" y="1326568"/>
                  <a:pt x="1574100" y="1333698"/>
                </a:cubicBezTo>
                <a:cubicBezTo>
                  <a:pt x="1422316" y="1340828"/>
                  <a:pt x="1347910" y="1342906"/>
                  <a:pt x="1139866" y="1333698"/>
                </a:cubicBezTo>
                <a:cubicBezTo>
                  <a:pt x="931822" y="1324490"/>
                  <a:pt x="738781" y="1345624"/>
                  <a:pt x="583503" y="1333698"/>
                </a:cubicBezTo>
                <a:cubicBezTo>
                  <a:pt x="428225" y="1321772"/>
                  <a:pt x="127638" y="1345692"/>
                  <a:pt x="0" y="1333698"/>
                </a:cubicBezTo>
                <a:cubicBezTo>
                  <a:pt x="-18543" y="1053189"/>
                  <a:pt x="-29270" y="1010077"/>
                  <a:pt x="0" y="693523"/>
                </a:cubicBezTo>
                <a:cubicBezTo>
                  <a:pt x="29270" y="376969"/>
                  <a:pt x="26413" y="266822"/>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EA81072-65F6-70D8-608C-82546DA2403F}"/>
              </a:ext>
            </a:extLst>
          </p:cNvPr>
          <p:cNvSpPr txBox="1">
            <a:spLocks/>
          </p:cNvSpPr>
          <p:nvPr/>
        </p:nvSpPr>
        <p:spPr>
          <a:xfrm>
            <a:off x="3917642" y="70467"/>
            <a:ext cx="10699338"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for 2025</a:t>
            </a:r>
            <a:endParaRPr lang="en-US" sz="2000" b="1">
              <a:solidFill>
                <a:schemeClr val="tx1">
                  <a:lumMod val="75000"/>
                  <a:lumOff val="25000"/>
                </a:schemeClr>
              </a:solidFill>
              <a:latin typeface="Cutive" pitchFamily="2" charset="0"/>
            </a:endParaRPr>
          </a:p>
        </p:txBody>
      </p:sp>
      <p:pic>
        <p:nvPicPr>
          <p:cNvPr id="2" name="Picture 2" descr="new icon - The Refuge">
            <a:extLst>
              <a:ext uri="{FF2B5EF4-FFF2-40B4-BE49-F238E27FC236}">
                <a16:creationId xmlns:a16="http://schemas.microsoft.com/office/drawing/2014/main" id="{98C23DCC-3472-02AF-D8EC-76EFB4B5D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3" y="0"/>
            <a:ext cx="3810000" cy="2006600"/>
          </a:xfrm>
          <a:prstGeom prst="rect">
            <a:avLst/>
          </a:prstGeom>
          <a:noFill/>
          <a:extLst>
            <a:ext uri="{909E8E84-426E-40DD-AFC4-6F175D3DCCD1}">
              <a14:hiddenFill xmlns:a14="http://schemas.microsoft.com/office/drawing/2010/main">
                <a:solidFill>
                  <a:srgbClr val="FFFFFF"/>
                </a:solidFill>
              </a14:hiddenFill>
            </a:ext>
          </a:extLst>
        </p:spPr>
      </p:pic>
      <p:sp>
        <p:nvSpPr>
          <p:cNvPr id="7" name="First Day…">
            <a:extLst>
              <a:ext uri="{FF2B5EF4-FFF2-40B4-BE49-F238E27FC236}">
                <a16:creationId xmlns:a16="http://schemas.microsoft.com/office/drawing/2014/main" id="{0E50024D-FA12-F69E-7225-EE066B7715F6}"/>
              </a:ext>
            </a:extLst>
          </p:cNvPr>
          <p:cNvSpPr/>
          <p:nvPr/>
        </p:nvSpPr>
        <p:spPr>
          <a:xfrm>
            <a:off x="6524371" y="312300"/>
            <a:ext cx="4677755" cy="1949252"/>
          </a:xfrm>
          <a:prstGeom prst="rect">
            <a:avLst/>
          </a:prstGeom>
          <a:solidFill>
            <a:srgbClr val="7030A0"/>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CIHR Study by the University of Calgary at Alberta</a:t>
            </a:r>
          </a:p>
        </p:txBody>
      </p:sp>
      <p:sp>
        <p:nvSpPr>
          <p:cNvPr id="12" name="TextBox 11">
            <a:extLst>
              <a:ext uri="{FF2B5EF4-FFF2-40B4-BE49-F238E27FC236}">
                <a16:creationId xmlns:a16="http://schemas.microsoft.com/office/drawing/2014/main" id="{D96501F5-0868-632E-E8BE-1537ED7AD216}"/>
              </a:ext>
            </a:extLst>
          </p:cNvPr>
          <p:cNvSpPr txBox="1"/>
          <p:nvPr/>
        </p:nvSpPr>
        <p:spPr>
          <a:xfrm>
            <a:off x="1125192" y="2553078"/>
            <a:ext cx="10076934" cy="3554819"/>
          </a:xfrm>
          <a:prstGeom prst="rect">
            <a:avLst/>
          </a:prstGeom>
          <a:noFill/>
        </p:spPr>
        <p:txBody>
          <a:bodyPr wrap="square">
            <a:spAutoFit/>
          </a:bodyPr>
          <a:lstStyle/>
          <a:p>
            <a:pPr marL="0" indent="0">
              <a:lnSpc>
                <a:spcPct val="70000"/>
              </a:lnSpc>
              <a:buNone/>
            </a:pPr>
            <a:r>
              <a:rPr lang="en-US" sz="1800" b="1"/>
              <a:t>Study Objective</a:t>
            </a:r>
          </a:p>
          <a:p>
            <a:pPr marL="0" indent="0">
              <a:lnSpc>
                <a:spcPct val="70000"/>
              </a:lnSpc>
              <a:buNone/>
            </a:pPr>
            <a:endParaRPr lang="en-US" b="1"/>
          </a:p>
          <a:p>
            <a:pPr marL="342900" indent="-342900">
              <a:lnSpc>
                <a:spcPct val="70000"/>
              </a:lnSpc>
              <a:buFont typeface="Calibri" panose="020B0604020202020204" pitchFamily="34" charset="0"/>
              <a:buChar char="-"/>
            </a:pPr>
            <a:r>
              <a:rPr lang="en-US" sz="1800"/>
              <a:t>Understand FMNCP’s impact on family wellbeing</a:t>
            </a:r>
            <a:endParaRPr lang="en-US"/>
          </a:p>
          <a:p>
            <a:pPr marL="342900" indent="-342900">
              <a:lnSpc>
                <a:spcPct val="70000"/>
              </a:lnSpc>
              <a:buFont typeface="Calibri" panose="020B0604020202020204" pitchFamily="34" charset="0"/>
              <a:buChar char="-"/>
            </a:pPr>
            <a:r>
              <a:rPr lang="en-US" sz="1800"/>
              <a:t>Determine optimal coupon amount for diet quality and food security</a:t>
            </a:r>
            <a:endParaRPr lang="en-US"/>
          </a:p>
          <a:p>
            <a:pPr marL="0" indent="0">
              <a:lnSpc>
                <a:spcPct val="70000"/>
              </a:lnSpc>
              <a:buNone/>
            </a:pPr>
            <a:endParaRPr lang="en-US" sz="1800"/>
          </a:p>
          <a:p>
            <a:pPr marL="0" indent="0">
              <a:buNone/>
            </a:pPr>
            <a:r>
              <a:rPr lang="en-US" sz="1800" b="1"/>
              <a:t>About the Study: We are inviting 276 parent-child pairs who are part of FMNCP</a:t>
            </a:r>
          </a:p>
          <a:p>
            <a:pPr marL="342900" indent="-342900">
              <a:buFont typeface="Calibri" panose="020B0604020202020204" pitchFamily="34" charset="0"/>
              <a:buChar char="-"/>
            </a:pPr>
            <a:r>
              <a:rPr lang="en-US" sz="1800"/>
              <a:t>1 parent/caregiver and 1 of their children (6-12 years</a:t>
            </a:r>
            <a:r>
              <a:rPr lang="en-US"/>
              <a:t> and </a:t>
            </a:r>
            <a:r>
              <a:rPr lang="en-US" sz="1800"/>
              <a:t>may expand to 17 years old) who live together at least 5 days/week </a:t>
            </a:r>
            <a:endParaRPr lang="en-US"/>
          </a:p>
          <a:p>
            <a:pPr marL="342900" indent="-342900">
              <a:buFont typeface="Calibri" panose="020B0604020202020204" pitchFamily="34" charset="0"/>
              <a:buChar char="-"/>
            </a:pPr>
            <a:r>
              <a:rPr lang="en-US" sz="1800"/>
              <a:t>Families will be randomized to 1 of 3 groups. Each family will get </a:t>
            </a:r>
            <a:r>
              <a:rPr lang="en-US"/>
              <a:t>either </a:t>
            </a:r>
            <a:r>
              <a:rPr lang="en-US" sz="1800"/>
              <a:t>$27/week or 2x or 3x in sealed envelopes</a:t>
            </a:r>
            <a:r>
              <a:rPr lang="en-US"/>
              <a:t>. </a:t>
            </a:r>
          </a:p>
          <a:p>
            <a:pPr marL="342900" indent="-342900">
              <a:buFont typeface="Calibri" panose="020B0604020202020204" pitchFamily="34" charset="0"/>
              <a:buChar char="-"/>
            </a:pPr>
            <a:r>
              <a:rPr lang="en-US" sz="1800"/>
              <a:t>Participants will be asked to complete an online survey</a:t>
            </a:r>
            <a:r>
              <a:rPr lang="en-US"/>
              <a:t> and </a:t>
            </a:r>
            <a:r>
              <a:rPr lang="en-US" sz="1800"/>
              <a:t>dietary recalls. Participation is voluntary. Participants can get up to $360 in a gift card if they complete all data collection steps.</a:t>
            </a:r>
          </a:p>
          <a:p>
            <a:pPr marL="342900" indent="-342900">
              <a:buFont typeface="Calibri" panose="020B0604020202020204" pitchFamily="34" charset="0"/>
              <a:buChar char="-"/>
            </a:pPr>
            <a:r>
              <a:rPr lang="en-US" sz="1800"/>
              <a:t>Blinded study: No one, including partners, BCAFM staff, and the research team, can know how many coupons participants get. Only the participant and the person packaging the coupons can know. </a:t>
            </a:r>
            <a:endParaRPr lang="en-US"/>
          </a:p>
        </p:txBody>
      </p:sp>
    </p:spTree>
    <p:extLst>
      <p:ext uri="{BB962C8B-B14F-4D97-AF65-F5344CB8AC3E}">
        <p14:creationId xmlns:p14="http://schemas.microsoft.com/office/powerpoint/2010/main" val="4126647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5EEC7-0FFB-7C60-737B-D86F46B04DE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16794A9-F016-8F80-E34F-76805D932C55}"/>
              </a:ext>
            </a:extLst>
          </p:cNvPr>
          <p:cNvSpPr/>
          <p:nvPr/>
        </p:nvSpPr>
        <p:spPr>
          <a:xfrm>
            <a:off x="-10423" y="-46772"/>
            <a:ext cx="12212845" cy="1333698"/>
          </a:xfrm>
          <a:custGeom>
            <a:avLst/>
            <a:gdLst>
              <a:gd name="connsiteX0" fmla="*/ 0 w 12212845"/>
              <a:gd name="connsiteY0" fmla="*/ 0 h 1333698"/>
              <a:gd name="connsiteX1" fmla="*/ 678491 w 12212845"/>
              <a:gd name="connsiteY1" fmla="*/ 0 h 1333698"/>
              <a:gd name="connsiteX2" fmla="*/ 1356983 w 12212845"/>
              <a:gd name="connsiteY2" fmla="*/ 0 h 1333698"/>
              <a:gd name="connsiteX3" fmla="*/ 2279731 w 12212845"/>
              <a:gd name="connsiteY3" fmla="*/ 0 h 1333698"/>
              <a:gd name="connsiteX4" fmla="*/ 2836094 w 12212845"/>
              <a:gd name="connsiteY4" fmla="*/ 0 h 1333698"/>
              <a:gd name="connsiteX5" fmla="*/ 3392457 w 12212845"/>
              <a:gd name="connsiteY5" fmla="*/ 0 h 1333698"/>
              <a:gd name="connsiteX6" fmla="*/ 4070948 w 12212845"/>
              <a:gd name="connsiteY6" fmla="*/ 0 h 1333698"/>
              <a:gd name="connsiteX7" fmla="*/ 4871568 w 12212845"/>
              <a:gd name="connsiteY7" fmla="*/ 0 h 1333698"/>
              <a:gd name="connsiteX8" fmla="*/ 5672188 w 12212845"/>
              <a:gd name="connsiteY8" fmla="*/ 0 h 1333698"/>
              <a:gd name="connsiteX9" fmla="*/ 6472808 w 12212845"/>
              <a:gd name="connsiteY9" fmla="*/ 0 h 1333698"/>
              <a:gd name="connsiteX10" fmla="*/ 7395556 w 12212845"/>
              <a:gd name="connsiteY10" fmla="*/ 0 h 1333698"/>
              <a:gd name="connsiteX11" fmla="*/ 8074048 w 12212845"/>
              <a:gd name="connsiteY11" fmla="*/ 0 h 1333698"/>
              <a:gd name="connsiteX12" fmla="*/ 8874667 w 12212845"/>
              <a:gd name="connsiteY12" fmla="*/ 0 h 1333698"/>
              <a:gd name="connsiteX13" fmla="*/ 9553159 w 12212845"/>
              <a:gd name="connsiteY13" fmla="*/ 0 h 1333698"/>
              <a:gd name="connsiteX14" fmla="*/ 10231650 w 12212845"/>
              <a:gd name="connsiteY14" fmla="*/ 0 h 1333698"/>
              <a:gd name="connsiteX15" fmla="*/ 10910142 w 12212845"/>
              <a:gd name="connsiteY15" fmla="*/ 0 h 1333698"/>
              <a:gd name="connsiteX16" fmla="*/ 11222248 w 12212845"/>
              <a:gd name="connsiteY16" fmla="*/ 0 h 1333698"/>
              <a:gd name="connsiteX17" fmla="*/ 12212845 w 12212845"/>
              <a:gd name="connsiteY17" fmla="*/ 0 h 1333698"/>
              <a:gd name="connsiteX18" fmla="*/ 12212845 w 12212845"/>
              <a:gd name="connsiteY18" fmla="*/ 626838 h 1333698"/>
              <a:gd name="connsiteX19" fmla="*/ 12212845 w 12212845"/>
              <a:gd name="connsiteY19" fmla="*/ 1333698 h 1333698"/>
              <a:gd name="connsiteX20" fmla="*/ 11656482 w 12212845"/>
              <a:gd name="connsiteY20" fmla="*/ 1333698 h 1333698"/>
              <a:gd name="connsiteX21" fmla="*/ 10977991 w 12212845"/>
              <a:gd name="connsiteY21" fmla="*/ 1333698 h 1333698"/>
              <a:gd name="connsiteX22" fmla="*/ 10665885 w 12212845"/>
              <a:gd name="connsiteY22" fmla="*/ 1333698 h 1333698"/>
              <a:gd name="connsiteX23" fmla="*/ 10109522 w 12212845"/>
              <a:gd name="connsiteY23" fmla="*/ 1333698 h 1333698"/>
              <a:gd name="connsiteX24" fmla="*/ 9308902 w 12212845"/>
              <a:gd name="connsiteY24" fmla="*/ 1333698 h 1333698"/>
              <a:gd name="connsiteX25" fmla="*/ 8874667 w 12212845"/>
              <a:gd name="connsiteY25" fmla="*/ 1333698 h 1333698"/>
              <a:gd name="connsiteX26" fmla="*/ 7951919 w 12212845"/>
              <a:gd name="connsiteY26" fmla="*/ 1333698 h 1333698"/>
              <a:gd name="connsiteX27" fmla="*/ 7029171 w 12212845"/>
              <a:gd name="connsiteY27" fmla="*/ 1333698 h 1333698"/>
              <a:gd name="connsiteX28" fmla="*/ 6350679 w 12212845"/>
              <a:gd name="connsiteY28" fmla="*/ 1333698 h 1333698"/>
              <a:gd name="connsiteX29" fmla="*/ 5427931 w 12212845"/>
              <a:gd name="connsiteY29" fmla="*/ 1333698 h 1333698"/>
              <a:gd name="connsiteX30" fmla="*/ 4749440 w 12212845"/>
              <a:gd name="connsiteY30" fmla="*/ 1333698 h 1333698"/>
              <a:gd name="connsiteX31" fmla="*/ 3948820 w 12212845"/>
              <a:gd name="connsiteY31" fmla="*/ 1333698 h 1333698"/>
              <a:gd name="connsiteX32" fmla="*/ 3636714 w 12212845"/>
              <a:gd name="connsiteY32" fmla="*/ 1333698 h 1333698"/>
              <a:gd name="connsiteX33" fmla="*/ 2713966 w 12212845"/>
              <a:gd name="connsiteY33" fmla="*/ 1333698 h 1333698"/>
              <a:gd name="connsiteX34" fmla="*/ 2157603 w 12212845"/>
              <a:gd name="connsiteY34" fmla="*/ 1333698 h 1333698"/>
              <a:gd name="connsiteX35" fmla="*/ 1356983 w 12212845"/>
              <a:gd name="connsiteY35" fmla="*/ 1333698 h 1333698"/>
              <a:gd name="connsiteX36" fmla="*/ 1044877 w 12212845"/>
              <a:gd name="connsiteY36" fmla="*/ 1333698 h 1333698"/>
              <a:gd name="connsiteX37" fmla="*/ 0 w 12212845"/>
              <a:gd name="connsiteY37" fmla="*/ 1333698 h 1333698"/>
              <a:gd name="connsiteX38" fmla="*/ 0 w 12212845"/>
              <a:gd name="connsiteY38" fmla="*/ 680186 h 1333698"/>
              <a:gd name="connsiteX39" fmla="*/ 0 w 12212845"/>
              <a:gd name="connsiteY39" fmla="*/ 0 h 13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12845" h="1333698" fill="none" extrusionOk="0">
                <a:moveTo>
                  <a:pt x="0" y="0"/>
                </a:moveTo>
                <a:cubicBezTo>
                  <a:pt x="260728" y="17103"/>
                  <a:pt x="352408" y="-22062"/>
                  <a:pt x="678491" y="0"/>
                </a:cubicBezTo>
                <a:cubicBezTo>
                  <a:pt x="1004574" y="22062"/>
                  <a:pt x="1071643" y="-22805"/>
                  <a:pt x="1356983" y="0"/>
                </a:cubicBezTo>
                <a:cubicBezTo>
                  <a:pt x="1642323" y="22805"/>
                  <a:pt x="2046421" y="1427"/>
                  <a:pt x="2279731" y="0"/>
                </a:cubicBezTo>
                <a:cubicBezTo>
                  <a:pt x="2513041" y="-1427"/>
                  <a:pt x="2712191" y="19231"/>
                  <a:pt x="2836094" y="0"/>
                </a:cubicBezTo>
                <a:cubicBezTo>
                  <a:pt x="2959997" y="-19231"/>
                  <a:pt x="3146268" y="22596"/>
                  <a:pt x="3392457" y="0"/>
                </a:cubicBezTo>
                <a:cubicBezTo>
                  <a:pt x="3638646" y="-22596"/>
                  <a:pt x="3890649" y="10837"/>
                  <a:pt x="4070948" y="0"/>
                </a:cubicBezTo>
                <a:cubicBezTo>
                  <a:pt x="4251247" y="-10837"/>
                  <a:pt x="4705934" y="32150"/>
                  <a:pt x="4871568" y="0"/>
                </a:cubicBezTo>
                <a:cubicBezTo>
                  <a:pt x="5037202" y="-32150"/>
                  <a:pt x="5287042" y="-4402"/>
                  <a:pt x="5672188" y="0"/>
                </a:cubicBezTo>
                <a:cubicBezTo>
                  <a:pt x="6057334" y="4402"/>
                  <a:pt x="6234520" y="18404"/>
                  <a:pt x="6472808" y="0"/>
                </a:cubicBezTo>
                <a:cubicBezTo>
                  <a:pt x="6711096" y="-18404"/>
                  <a:pt x="7173234" y="43721"/>
                  <a:pt x="7395556" y="0"/>
                </a:cubicBezTo>
                <a:cubicBezTo>
                  <a:pt x="7617878" y="-43721"/>
                  <a:pt x="7872747" y="-307"/>
                  <a:pt x="8074048" y="0"/>
                </a:cubicBezTo>
                <a:cubicBezTo>
                  <a:pt x="8275349" y="307"/>
                  <a:pt x="8503929" y="15143"/>
                  <a:pt x="8874667" y="0"/>
                </a:cubicBezTo>
                <a:cubicBezTo>
                  <a:pt x="9245405" y="-15143"/>
                  <a:pt x="9376057" y="13739"/>
                  <a:pt x="9553159" y="0"/>
                </a:cubicBezTo>
                <a:cubicBezTo>
                  <a:pt x="9730261" y="-13739"/>
                  <a:pt x="9921460" y="12884"/>
                  <a:pt x="10231650" y="0"/>
                </a:cubicBezTo>
                <a:cubicBezTo>
                  <a:pt x="10541840" y="-12884"/>
                  <a:pt x="10700947" y="7236"/>
                  <a:pt x="10910142" y="0"/>
                </a:cubicBezTo>
                <a:cubicBezTo>
                  <a:pt x="11119337" y="-7236"/>
                  <a:pt x="11100471" y="-2093"/>
                  <a:pt x="11222248" y="0"/>
                </a:cubicBezTo>
                <a:cubicBezTo>
                  <a:pt x="11344025" y="2093"/>
                  <a:pt x="11906111" y="35782"/>
                  <a:pt x="12212845" y="0"/>
                </a:cubicBezTo>
                <a:cubicBezTo>
                  <a:pt x="12193712" y="230552"/>
                  <a:pt x="12197491" y="461415"/>
                  <a:pt x="12212845" y="626838"/>
                </a:cubicBezTo>
                <a:cubicBezTo>
                  <a:pt x="12228199" y="792261"/>
                  <a:pt x="12189098" y="1141540"/>
                  <a:pt x="12212845" y="1333698"/>
                </a:cubicBezTo>
                <a:cubicBezTo>
                  <a:pt x="11984779" y="1318200"/>
                  <a:pt x="11868786" y="1308367"/>
                  <a:pt x="11656482" y="1333698"/>
                </a:cubicBezTo>
                <a:cubicBezTo>
                  <a:pt x="11444178" y="1359029"/>
                  <a:pt x="11254883" y="1343449"/>
                  <a:pt x="10977991" y="1333698"/>
                </a:cubicBezTo>
                <a:cubicBezTo>
                  <a:pt x="10701099" y="1323947"/>
                  <a:pt x="10791697" y="1322249"/>
                  <a:pt x="10665885" y="1333698"/>
                </a:cubicBezTo>
                <a:cubicBezTo>
                  <a:pt x="10540073" y="1345147"/>
                  <a:pt x="10381959" y="1318186"/>
                  <a:pt x="10109522" y="1333698"/>
                </a:cubicBezTo>
                <a:cubicBezTo>
                  <a:pt x="9837085" y="1349210"/>
                  <a:pt x="9483160" y="1368209"/>
                  <a:pt x="9308902" y="1333698"/>
                </a:cubicBezTo>
                <a:cubicBezTo>
                  <a:pt x="9134644" y="1299187"/>
                  <a:pt x="9043029" y="1335938"/>
                  <a:pt x="8874667" y="1333698"/>
                </a:cubicBezTo>
                <a:cubicBezTo>
                  <a:pt x="8706306" y="1331458"/>
                  <a:pt x="8146952" y="1307041"/>
                  <a:pt x="7951919" y="1333698"/>
                </a:cubicBezTo>
                <a:cubicBezTo>
                  <a:pt x="7756886" y="1360355"/>
                  <a:pt x="7319462" y="1368535"/>
                  <a:pt x="7029171" y="1333698"/>
                </a:cubicBezTo>
                <a:cubicBezTo>
                  <a:pt x="6738880" y="1298861"/>
                  <a:pt x="6504372" y="1363383"/>
                  <a:pt x="6350679" y="1333698"/>
                </a:cubicBezTo>
                <a:cubicBezTo>
                  <a:pt x="6196986" y="1304013"/>
                  <a:pt x="5779759" y="1318684"/>
                  <a:pt x="5427931" y="1333698"/>
                </a:cubicBezTo>
                <a:cubicBezTo>
                  <a:pt x="5076103" y="1348712"/>
                  <a:pt x="4965285" y="1314388"/>
                  <a:pt x="4749440" y="1333698"/>
                </a:cubicBezTo>
                <a:cubicBezTo>
                  <a:pt x="4533595" y="1353008"/>
                  <a:pt x="4114577" y="1311236"/>
                  <a:pt x="3948820" y="1333698"/>
                </a:cubicBezTo>
                <a:cubicBezTo>
                  <a:pt x="3783063" y="1356160"/>
                  <a:pt x="3724735" y="1348739"/>
                  <a:pt x="3636714" y="1333698"/>
                </a:cubicBezTo>
                <a:cubicBezTo>
                  <a:pt x="3548693" y="1318657"/>
                  <a:pt x="2926360" y="1350394"/>
                  <a:pt x="2713966" y="1333698"/>
                </a:cubicBezTo>
                <a:cubicBezTo>
                  <a:pt x="2501572" y="1317002"/>
                  <a:pt x="2396659" y="1324167"/>
                  <a:pt x="2157603" y="1333698"/>
                </a:cubicBezTo>
                <a:cubicBezTo>
                  <a:pt x="1918547" y="1343229"/>
                  <a:pt x="1525636" y="1314665"/>
                  <a:pt x="1356983" y="1333698"/>
                </a:cubicBezTo>
                <a:cubicBezTo>
                  <a:pt x="1188330" y="1352731"/>
                  <a:pt x="1129376" y="1326445"/>
                  <a:pt x="1044877" y="1333698"/>
                </a:cubicBezTo>
                <a:cubicBezTo>
                  <a:pt x="960378" y="1340951"/>
                  <a:pt x="369398" y="1368303"/>
                  <a:pt x="0" y="1333698"/>
                </a:cubicBezTo>
                <a:cubicBezTo>
                  <a:pt x="7194" y="1165814"/>
                  <a:pt x="-230" y="861479"/>
                  <a:pt x="0" y="680186"/>
                </a:cubicBezTo>
                <a:cubicBezTo>
                  <a:pt x="230" y="498893"/>
                  <a:pt x="14559" y="294357"/>
                  <a:pt x="0" y="0"/>
                </a:cubicBezTo>
                <a:close/>
              </a:path>
              <a:path w="12212845" h="1333698" stroke="0" extrusionOk="0">
                <a:moveTo>
                  <a:pt x="0" y="0"/>
                </a:moveTo>
                <a:cubicBezTo>
                  <a:pt x="208415" y="-27121"/>
                  <a:pt x="432713" y="-24715"/>
                  <a:pt x="556363" y="0"/>
                </a:cubicBezTo>
                <a:cubicBezTo>
                  <a:pt x="680013" y="24715"/>
                  <a:pt x="738691" y="-733"/>
                  <a:pt x="868469" y="0"/>
                </a:cubicBezTo>
                <a:cubicBezTo>
                  <a:pt x="998247" y="733"/>
                  <a:pt x="1477606" y="32117"/>
                  <a:pt x="1791217" y="0"/>
                </a:cubicBezTo>
                <a:cubicBezTo>
                  <a:pt x="2104828" y="-32117"/>
                  <a:pt x="2160350" y="-20175"/>
                  <a:pt x="2347580" y="0"/>
                </a:cubicBezTo>
                <a:cubicBezTo>
                  <a:pt x="2534810" y="20175"/>
                  <a:pt x="2681603" y="9661"/>
                  <a:pt x="2903943" y="0"/>
                </a:cubicBezTo>
                <a:cubicBezTo>
                  <a:pt x="3126283" y="-9661"/>
                  <a:pt x="3373621" y="-1251"/>
                  <a:pt x="3826691" y="0"/>
                </a:cubicBezTo>
                <a:cubicBezTo>
                  <a:pt x="4279761" y="1251"/>
                  <a:pt x="4104141" y="1180"/>
                  <a:pt x="4260926" y="0"/>
                </a:cubicBezTo>
                <a:cubicBezTo>
                  <a:pt x="4417711" y="-1180"/>
                  <a:pt x="4959424" y="45349"/>
                  <a:pt x="5183674" y="0"/>
                </a:cubicBezTo>
                <a:cubicBezTo>
                  <a:pt x="5407924" y="-45349"/>
                  <a:pt x="5716292" y="-3690"/>
                  <a:pt x="6106422" y="0"/>
                </a:cubicBezTo>
                <a:cubicBezTo>
                  <a:pt x="6496552" y="3690"/>
                  <a:pt x="6616508" y="-5194"/>
                  <a:pt x="6784914" y="0"/>
                </a:cubicBezTo>
                <a:cubicBezTo>
                  <a:pt x="6953320" y="5194"/>
                  <a:pt x="7504855" y="6587"/>
                  <a:pt x="7707662" y="0"/>
                </a:cubicBezTo>
                <a:cubicBezTo>
                  <a:pt x="7910469" y="-6587"/>
                  <a:pt x="8005974" y="1781"/>
                  <a:pt x="8264025" y="0"/>
                </a:cubicBezTo>
                <a:cubicBezTo>
                  <a:pt x="8522076" y="-1781"/>
                  <a:pt x="8598016" y="6085"/>
                  <a:pt x="8820388" y="0"/>
                </a:cubicBezTo>
                <a:cubicBezTo>
                  <a:pt x="9042760" y="-6085"/>
                  <a:pt x="9292769" y="16252"/>
                  <a:pt x="9621008" y="0"/>
                </a:cubicBezTo>
                <a:cubicBezTo>
                  <a:pt x="9949247" y="-16252"/>
                  <a:pt x="9941776" y="-7949"/>
                  <a:pt x="10177371" y="0"/>
                </a:cubicBezTo>
                <a:cubicBezTo>
                  <a:pt x="10412966" y="7949"/>
                  <a:pt x="10777783" y="43580"/>
                  <a:pt x="11100119" y="0"/>
                </a:cubicBezTo>
                <a:cubicBezTo>
                  <a:pt x="11422455" y="-43580"/>
                  <a:pt x="11945189" y="12034"/>
                  <a:pt x="12212845" y="0"/>
                </a:cubicBezTo>
                <a:cubicBezTo>
                  <a:pt x="12201226" y="315568"/>
                  <a:pt x="12187461" y="441638"/>
                  <a:pt x="12212845" y="666849"/>
                </a:cubicBezTo>
                <a:cubicBezTo>
                  <a:pt x="12238229" y="892060"/>
                  <a:pt x="12202615" y="1011889"/>
                  <a:pt x="12212845" y="1333698"/>
                </a:cubicBezTo>
                <a:cubicBezTo>
                  <a:pt x="12092614" y="1329905"/>
                  <a:pt x="12009645" y="1337639"/>
                  <a:pt x="11900739" y="1333698"/>
                </a:cubicBezTo>
                <a:cubicBezTo>
                  <a:pt x="11791833" y="1329757"/>
                  <a:pt x="11382376" y="1341212"/>
                  <a:pt x="10977991" y="1333698"/>
                </a:cubicBezTo>
                <a:cubicBezTo>
                  <a:pt x="10573606" y="1326184"/>
                  <a:pt x="10565603" y="1347968"/>
                  <a:pt x="10299499" y="1333698"/>
                </a:cubicBezTo>
                <a:cubicBezTo>
                  <a:pt x="10033395" y="1319428"/>
                  <a:pt x="10032531" y="1346187"/>
                  <a:pt x="9865265" y="1333698"/>
                </a:cubicBezTo>
                <a:cubicBezTo>
                  <a:pt x="9697999" y="1321209"/>
                  <a:pt x="9468405" y="1322588"/>
                  <a:pt x="9186773" y="1333698"/>
                </a:cubicBezTo>
                <a:cubicBezTo>
                  <a:pt x="8905141" y="1344808"/>
                  <a:pt x="9008219" y="1340641"/>
                  <a:pt x="8874667" y="1333698"/>
                </a:cubicBezTo>
                <a:cubicBezTo>
                  <a:pt x="8741115" y="1326755"/>
                  <a:pt x="8714799" y="1325073"/>
                  <a:pt x="8562561" y="1333698"/>
                </a:cubicBezTo>
                <a:cubicBezTo>
                  <a:pt x="8410323" y="1342323"/>
                  <a:pt x="8194173" y="1348704"/>
                  <a:pt x="7884070" y="1333698"/>
                </a:cubicBezTo>
                <a:cubicBezTo>
                  <a:pt x="7573967" y="1318692"/>
                  <a:pt x="7665942" y="1323892"/>
                  <a:pt x="7449835" y="1333698"/>
                </a:cubicBezTo>
                <a:cubicBezTo>
                  <a:pt x="7233728" y="1343504"/>
                  <a:pt x="6994776" y="1336462"/>
                  <a:pt x="6649216" y="1333698"/>
                </a:cubicBezTo>
                <a:cubicBezTo>
                  <a:pt x="6303656" y="1330934"/>
                  <a:pt x="6399170" y="1317434"/>
                  <a:pt x="6214981" y="1333698"/>
                </a:cubicBezTo>
                <a:cubicBezTo>
                  <a:pt x="6030793" y="1349962"/>
                  <a:pt x="5803618" y="1301023"/>
                  <a:pt x="5414361" y="1333698"/>
                </a:cubicBezTo>
                <a:cubicBezTo>
                  <a:pt x="5025104" y="1366373"/>
                  <a:pt x="5200713" y="1326787"/>
                  <a:pt x="5102255" y="1333698"/>
                </a:cubicBezTo>
                <a:cubicBezTo>
                  <a:pt x="5003797" y="1340609"/>
                  <a:pt x="4492075" y="1364016"/>
                  <a:pt x="4301635" y="1333698"/>
                </a:cubicBezTo>
                <a:cubicBezTo>
                  <a:pt x="4111195" y="1303380"/>
                  <a:pt x="4042230" y="1333262"/>
                  <a:pt x="3867401" y="1333698"/>
                </a:cubicBezTo>
                <a:cubicBezTo>
                  <a:pt x="3692572" y="1334134"/>
                  <a:pt x="3667377" y="1342642"/>
                  <a:pt x="3555295" y="1333698"/>
                </a:cubicBezTo>
                <a:cubicBezTo>
                  <a:pt x="3443213" y="1324754"/>
                  <a:pt x="3327936" y="1321682"/>
                  <a:pt x="3121060" y="1333698"/>
                </a:cubicBezTo>
                <a:cubicBezTo>
                  <a:pt x="2914184" y="1345714"/>
                  <a:pt x="2693928" y="1332707"/>
                  <a:pt x="2320441" y="1333698"/>
                </a:cubicBezTo>
                <a:cubicBezTo>
                  <a:pt x="1946954" y="1334689"/>
                  <a:pt x="2054087" y="1318353"/>
                  <a:pt x="1886206" y="1333698"/>
                </a:cubicBezTo>
                <a:cubicBezTo>
                  <a:pt x="1718326" y="1349043"/>
                  <a:pt x="1725884" y="1326568"/>
                  <a:pt x="1574100" y="1333698"/>
                </a:cubicBezTo>
                <a:cubicBezTo>
                  <a:pt x="1422316" y="1340828"/>
                  <a:pt x="1347910" y="1342906"/>
                  <a:pt x="1139866" y="1333698"/>
                </a:cubicBezTo>
                <a:cubicBezTo>
                  <a:pt x="931822" y="1324490"/>
                  <a:pt x="738781" y="1345624"/>
                  <a:pt x="583503" y="1333698"/>
                </a:cubicBezTo>
                <a:cubicBezTo>
                  <a:pt x="428225" y="1321772"/>
                  <a:pt x="127638" y="1345692"/>
                  <a:pt x="0" y="1333698"/>
                </a:cubicBezTo>
                <a:cubicBezTo>
                  <a:pt x="-18543" y="1053189"/>
                  <a:pt x="-29270" y="1010077"/>
                  <a:pt x="0" y="693523"/>
                </a:cubicBezTo>
                <a:cubicBezTo>
                  <a:pt x="29270" y="376969"/>
                  <a:pt x="26413" y="266822"/>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E5EF0DC-B6F3-6123-79C6-FF3527EBF307}"/>
              </a:ext>
            </a:extLst>
          </p:cNvPr>
          <p:cNvSpPr txBox="1">
            <a:spLocks/>
          </p:cNvSpPr>
          <p:nvPr/>
        </p:nvSpPr>
        <p:spPr>
          <a:xfrm>
            <a:off x="3917642" y="70467"/>
            <a:ext cx="10699338"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for 2025</a:t>
            </a:r>
            <a:endParaRPr lang="en-US" sz="2000" b="1">
              <a:solidFill>
                <a:schemeClr val="tx1">
                  <a:lumMod val="75000"/>
                  <a:lumOff val="25000"/>
                </a:schemeClr>
              </a:solidFill>
              <a:latin typeface="Cutive" pitchFamily="2" charset="0"/>
            </a:endParaRPr>
          </a:p>
        </p:txBody>
      </p:sp>
      <p:pic>
        <p:nvPicPr>
          <p:cNvPr id="2" name="Picture 2" descr="new icon - The Refuge">
            <a:extLst>
              <a:ext uri="{FF2B5EF4-FFF2-40B4-BE49-F238E27FC236}">
                <a16:creationId xmlns:a16="http://schemas.microsoft.com/office/drawing/2014/main" id="{9719DCD9-10AF-E6E4-8069-221CBFC22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3" y="0"/>
            <a:ext cx="3810000" cy="2006600"/>
          </a:xfrm>
          <a:prstGeom prst="rect">
            <a:avLst/>
          </a:prstGeom>
          <a:noFill/>
          <a:extLst>
            <a:ext uri="{909E8E84-426E-40DD-AFC4-6F175D3DCCD1}">
              <a14:hiddenFill xmlns:a14="http://schemas.microsoft.com/office/drawing/2010/main">
                <a:solidFill>
                  <a:srgbClr val="FFFFFF"/>
                </a:solidFill>
              </a14:hiddenFill>
            </a:ext>
          </a:extLst>
        </p:spPr>
      </p:pic>
      <p:sp>
        <p:nvSpPr>
          <p:cNvPr id="7" name="First Day…">
            <a:extLst>
              <a:ext uri="{FF2B5EF4-FFF2-40B4-BE49-F238E27FC236}">
                <a16:creationId xmlns:a16="http://schemas.microsoft.com/office/drawing/2014/main" id="{C06CF94E-971E-E29D-07F0-CE857E5943A1}"/>
              </a:ext>
            </a:extLst>
          </p:cNvPr>
          <p:cNvSpPr/>
          <p:nvPr/>
        </p:nvSpPr>
        <p:spPr>
          <a:xfrm>
            <a:off x="6923178" y="731147"/>
            <a:ext cx="4677755" cy="1333698"/>
          </a:xfrm>
          <a:prstGeom prst="rect">
            <a:avLst/>
          </a:prstGeom>
          <a:solidFill>
            <a:schemeClr val="accent2">
              <a:lumMod val="50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CIHR Study by the University of Calgary</a:t>
            </a:r>
          </a:p>
        </p:txBody>
      </p:sp>
      <p:sp>
        <p:nvSpPr>
          <p:cNvPr id="12" name="TextBox 11">
            <a:extLst>
              <a:ext uri="{FF2B5EF4-FFF2-40B4-BE49-F238E27FC236}">
                <a16:creationId xmlns:a16="http://schemas.microsoft.com/office/drawing/2014/main" id="{152782AE-9DAC-6C24-AC19-A87D3F3694C3}"/>
              </a:ext>
            </a:extLst>
          </p:cNvPr>
          <p:cNvSpPr txBox="1"/>
          <p:nvPr/>
        </p:nvSpPr>
        <p:spPr>
          <a:xfrm>
            <a:off x="1066157" y="1764002"/>
            <a:ext cx="5466839" cy="4801314"/>
          </a:xfrm>
          <a:prstGeom prst="rect">
            <a:avLst/>
          </a:prstGeom>
          <a:noFill/>
        </p:spPr>
        <p:txBody>
          <a:bodyPr wrap="square">
            <a:spAutoFit/>
          </a:bodyPr>
          <a:lstStyle/>
          <a:p>
            <a:r>
              <a:rPr lang="en-US" b="1"/>
              <a:t>Community Partners’ role:</a:t>
            </a:r>
          </a:p>
          <a:p>
            <a:pPr marL="342900" indent="-342900">
              <a:buFont typeface="Calibri" panose="020B0604020202020204" pitchFamily="34" charset="0"/>
              <a:buChar char="-"/>
            </a:pPr>
            <a:r>
              <a:rPr lang="en-US"/>
              <a:t>Invite participants that you think fit the study criteria and complete the pre-screening survey</a:t>
            </a:r>
          </a:p>
          <a:p>
            <a:pPr marL="342900" indent="-342900">
              <a:buFont typeface="Calibri" panose="020B0604020202020204" pitchFamily="34" charset="0"/>
              <a:buChar char="-"/>
            </a:pPr>
            <a:r>
              <a:rPr lang="en-US"/>
              <a:t>Distribute coupons in sealed envelopes to selected participants</a:t>
            </a:r>
          </a:p>
          <a:p>
            <a:pPr marL="342900" indent="-342900">
              <a:buFont typeface="Calibri" panose="020B0604020202020204" pitchFamily="34" charset="0"/>
              <a:buChar char="-"/>
            </a:pPr>
            <a:r>
              <a:rPr lang="en-US"/>
              <a:t>Record when participants get their envelopes and when they attended nutrition skill-building activities (if any)</a:t>
            </a:r>
          </a:p>
          <a:p>
            <a:pPr marL="342900" indent="-342900">
              <a:buFont typeface="Calibri" panose="020B0604020202020204" pitchFamily="34" charset="0"/>
              <a:buChar char="-"/>
            </a:pPr>
            <a:endParaRPr lang="en-US"/>
          </a:p>
          <a:p>
            <a:r>
              <a:rPr lang="en-US" b="1"/>
              <a:t>Farmers Markets’ role:</a:t>
            </a:r>
          </a:p>
          <a:p>
            <a:pPr marL="285750" indent="-285750">
              <a:buFontTx/>
              <a:buChar char="-"/>
            </a:pPr>
            <a:r>
              <a:rPr lang="en-US"/>
              <a:t>Orient vendors to accept the coupons</a:t>
            </a:r>
          </a:p>
          <a:p>
            <a:pPr marL="285750" indent="-285750">
              <a:buFontTx/>
              <a:buChar char="-"/>
            </a:pPr>
            <a:r>
              <a:rPr lang="en-US"/>
              <a:t>Separately report, bundle and mail coupons just like the Ministry of Health Coupons</a:t>
            </a:r>
          </a:p>
          <a:p>
            <a:endParaRPr lang="en-US" b="1"/>
          </a:p>
          <a:p>
            <a:r>
              <a:rPr lang="en-US" b="1"/>
              <a:t>Contact: </a:t>
            </a:r>
          </a:p>
          <a:p>
            <a:r>
              <a:rPr lang="en-US"/>
              <a:t>A research team member will be in contact with you soon (if not already!) to tell you more about the study</a:t>
            </a:r>
            <a:endParaRPr lang="en-US">
              <a:solidFill>
                <a:srgbClr val="FF0000"/>
              </a:solidFill>
            </a:endParaRPr>
          </a:p>
        </p:txBody>
      </p:sp>
      <p:pic>
        <p:nvPicPr>
          <p:cNvPr id="4" name="Picture 3" descr="A chart of a market coupon&#10;&#10;AI-generated content may be incorrect.">
            <a:extLst>
              <a:ext uri="{FF2B5EF4-FFF2-40B4-BE49-F238E27FC236}">
                <a16:creationId xmlns:a16="http://schemas.microsoft.com/office/drawing/2014/main" id="{4AAE3867-1FDF-966B-5BCD-61E9F048739E}"/>
              </a:ext>
            </a:extLst>
          </p:cNvPr>
          <p:cNvPicPr>
            <a:picLocks noChangeAspect="1"/>
          </p:cNvPicPr>
          <p:nvPr/>
        </p:nvPicPr>
        <p:blipFill>
          <a:blip r:embed="rId5"/>
          <a:stretch>
            <a:fillRect/>
          </a:stretch>
        </p:blipFill>
        <p:spPr>
          <a:xfrm>
            <a:off x="6388860" y="2365688"/>
            <a:ext cx="5746393" cy="4197976"/>
          </a:xfrm>
          <a:prstGeom prst="rect">
            <a:avLst/>
          </a:prstGeom>
        </p:spPr>
      </p:pic>
    </p:spTree>
    <p:extLst>
      <p:ext uri="{BB962C8B-B14F-4D97-AF65-F5344CB8AC3E}">
        <p14:creationId xmlns:p14="http://schemas.microsoft.com/office/powerpoint/2010/main" val="4102674055"/>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77D57-0E52-A3FB-3051-757FCE326E1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B8EF4E6-4A8C-2DC9-23FB-D214C34CF31F}"/>
              </a:ext>
            </a:extLst>
          </p:cNvPr>
          <p:cNvSpPr/>
          <p:nvPr/>
        </p:nvSpPr>
        <p:spPr>
          <a:xfrm>
            <a:off x="-10423" y="-46772"/>
            <a:ext cx="12212845" cy="1333698"/>
          </a:xfrm>
          <a:custGeom>
            <a:avLst/>
            <a:gdLst>
              <a:gd name="connsiteX0" fmla="*/ 0 w 12212845"/>
              <a:gd name="connsiteY0" fmla="*/ 0 h 1333698"/>
              <a:gd name="connsiteX1" fmla="*/ 678491 w 12212845"/>
              <a:gd name="connsiteY1" fmla="*/ 0 h 1333698"/>
              <a:gd name="connsiteX2" fmla="*/ 1356983 w 12212845"/>
              <a:gd name="connsiteY2" fmla="*/ 0 h 1333698"/>
              <a:gd name="connsiteX3" fmla="*/ 2279731 w 12212845"/>
              <a:gd name="connsiteY3" fmla="*/ 0 h 1333698"/>
              <a:gd name="connsiteX4" fmla="*/ 2836094 w 12212845"/>
              <a:gd name="connsiteY4" fmla="*/ 0 h 1333698"/>
              <a:gd name="connsiteX5" fmla="*/ 3392457 w 12212845"/>
              <a:gd name="connsiteY5" fmla="*/ 0 h 1333698"/>
              <a:gd name="connsiteX6" fmla="*/ 4070948 w 12212845"/>
              <a:gd name="connsiteY6" fmla="*/ 0 h 1333698"/>
              <a:gd name="connsiteX7" fmla="*/ 4871568 w 12212845"/>
              <a:gd name="connsiteY7" fmla="*/ 0 h 1333698"/>
              <a:gd name="connsiteX8" fmla="*/ 5672188 w 12212845"/>
              <a:gd name="connsiteY8" fmla="*/ 0 h 1333698"/>
              <a:gd name="connsiteX9" fmla="*/ 6472808 w 12212845"/>
              <a:gd name="connsiteY9" fmla="*/ 0 h 1333698"/>
              <a:gd name="connsiteX10" fmla="*/ 7395556 w 12212845"/>
              <a:gd name="connsiteY10" fmla="*/ 0 h 1333698"/>
              <a:gd name="connsiteX11" fmla="*/ 8074048 w 12212845"/>
              <a:gd name="connsiteY11" fmla="*/ 0 h 1333698"/>
              <a:gd name="connsiteX12" fmla="*/ 8874667 w 12212845"/>
              <a:gd name="connsiteY12" fmla="*/ 0 h 1333698"/>
              <a:gd name="connsiteX13" fmla="*/ 9553159 w 12212845"/>
              <a:gd name="connsiteY13" fmla="*/ 0 h 1333698"/>
              <a:gd name="connsiteX14" fmla="*/ 10231650 w 12212845"/>
              <a:gd name="connsiteY14" fmla="*/ 0 h 1333698"/>
              <a:gd name="connsiteX15" fmla="*/ 10910142 w 12212845"/>
              <a:gd name="connsiteY15" fmla="*/ 0 h 1333698"/>
              <a:gd name="connsiteX16" fmla="*/ 11222248 w 12212845"/>
              <a:gd name="connsiteY16" fmla="*/ 0 h 1333698"/>
              <a:gd name="connsiteX17" fmla="*/ 12212845 w 12212845"/>
              <a:gd name="connsiteY17" fmla="*/ 0 h 1333698"/>
              <a:gd name="connsiteX18" fmla="*/ 12212845 w 12212845"/>
              <a:gd name="connsiteY18" fmla="*/ 626838 h 1333698"/>
              <a:gd name="connsiteX19" fmla="*/ 12212845 w 12212845"/>
              <a:gd name="connsiteY19" fmla="*/ 1333698 h 1333698"/>
              <a:gd name="connsiteX20" fmla="*/ 11656482 w 12212845"/>
              <a:gd name="connsiteY20" fmla="*/ 1333698 h 1333698"/>
              <a:gd name="connsiteX21" fmla="*/ 10977991 w 12212845"/>
              <a:gd name="connsiteY21" fmla="*/ 1333698 h 1333698"/>
              <a:gd name="connsiteX22" fmla="*/ 10665885 w 12212845"/>
              <a:gd name="connsiteY22" fmla="*/ 1333698 h 1333698"/>
              <a:gd name="connsiteX23" fmla="*/ 10109522 w 12212845"/>
              <a:gd name="connsiteY23" fmla="*/ 1333698 h 1333698"/>
              <a:gd name="connsiteX24" fmla="*/ 9308902 w 12212845"/>
              <a:gd name="connsiteY24" fmla="*/ 1333698 h 1333698"/>
              <a:gd name="connsiteX25" fmla="*/ 8874667 w 12212845"/>
              <a:gd name="connsiteY25" fmla="*/ 1333698 h 1333698"/>
              <a:gd name="connsiteX26" fmla="*/ 7951919 w 12212845"/>
              <a:gd name="connsiteY26" fmla="*/ 1333698 h 1333698"/>
              <a:gd name="connsiteX27" fmla="*/ 7029171 w 12212845"/>
              <a:gd name="connsiteY27" fmla="*/ 1333698 h 1333698"/>
              <a:gd name="connsiteX28" fmla="*/ 6350679 w 12212845"/>
              <a:gd name="connsiteY28" fmla="*/ 1333698 h 1333698"/>
              <a:gd name="connsiteX29" fmla="*/ 5427931 w 12212845"/>
              <a:gd name="connsiteY29" fmla="*/ 1333698 h 1333698"/>
              <a:gd name="connsiteX30" fmla="*/ 4749440 w 12212845"/>
              <a:gd name="connsiteY30" fmla="*/ 1333698 h 1333698"/>
              <a:gd name="connsiteX31" fmla="*/ 3948820 w 12212845"/>
              <a:gd name="connsiteY31" fmla="*/ 1333698 h 1333698"/>
              <a:gd name="connsiteX32" fmla="*/ 3636714 w 12212845"/>
              <a:gd name="connsiteY32" fmla="*/ 1333698 h 1333698"/>
              <a:gd name="connsiteX33" fmla="*/ 2713966 w 12212845"/>
              <a:gd name="connsiteY33" fmla="*/ 1333698 h 1333698"/>
              <a:gd name="connsiteX34" fmla="*/ 2157603 w 12212845"/>
              <a:gd name="connsiteY34" fmla="*/ 1333698 h 1333698"/>
              <a:gd name="connsiteX35" fmla="*/ 1356983 w 12212845"/>
              <a:gd name="connsiteY35" fmla="*/ 1333698 h 1333698"/>
              <a:gd name="connsiteX36" fmla="*/ 1044877 w 12212845"/>
              <a:gd name="connsiteY36" fmla="*/ 1333698 h 1333698"/>
              <a:gd name="connsiteX37" fmla="*/ 0 w 12212845"/>
              <a:gd name="connsiteY37" fmla="*/ 1333698 h 1333698"/>
              <a:gd name="connsiteX38" fmla="*/ 0 w 12212845"/>
              <a:gd name="connsiteY38" fmla="*/ 680186 h 1333698"/>
              <a:gd name="connsiteX39" fmla="*/ 0 w 12212845"/>
              <a:gd name="connsiteY39" fmla="*/ 0 h 13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12845" h="1333698" fill="none" extrusionOk="0">
                <a:moveTo>
                  <a:pt x="0" y="0"/>
                </a:moveTo>
                <a:cubicBezTo>
                  <a:pt x="260728" y="17103"/>
                  <a:pt x="352408" y="-22062"/>
                  <a:pt x="678491" y="0"/>
                </a:cubicBezTo>
                <a:cubicBezTo>
                  <a:pt x="1004574" y="22062"/>
                  <a:pt x="1071643" y="-22805"/>
                  <a:pt x="1356983" y="0"/>
                </a:cubicBezTo>
                <a:cubicBezTo>
                  <a:pt x="1642323" y="22805"/>
                  <a:pt x="2046421" y="1427"/>
                  <a:pt x="2279731" y="0"/>
                </a:cubicBezTo>
                <a:cubicBezTo>
                  <a:pt x="2513041" y="-1427"/>
                  <a:pt x="2712191" y="19231"/>
                  <a:pt x="2836094" y="0"/>
                </a:cubicBezTo>
                <a:cubicBezTo>
                  <a:pt x="2959997" y="-19231"/>
                  <a:pt x="3146268" y="22596"/>
                  <a:pt x="3392457" y="0"/>
                </a:cubicBezTo>
                <a:cubicBezTo>
                  <a:pt x="3638646" y="-22596"/>
                  <a:pt x="3890649" y="10837"/>
                  <a:pt x="4070948" y="0"/>
                </a:cubicBezTo>
                <a:cubicBezTo>
                  <a:pt x="4251247" y="-10837"/>
                  <a:pt x="4705934" y="32150"/>
                  <a:pt x="4871568" y="0"/>
                </a:cubicBezTo>
                <a:cubicBezTo>
                  <a:pt x="5037202" y="-32150"/>
                  <a:pt x="5287042" y="-4402"/>
                  <a:pt x="5672188" y="0"/>
                </a:cubicBezTo>
                <a:cubicBezTo>
                  <a:pt x="6057334" y="4402"/>
                  <a:pt x="6234520" y="18404"/>
                  <a:pt x="6472808" y="0"/>
                </a:cubicBezTo>
                <a:cubicBezTo>
                  <a:pt x="6711096" y="-18404"/>
                  <a:pt x="7173234" y="43721"/>
                  <a:pt x="7395556" y="0"/>
                </a:cubicBezTo>
                <a:cubicBezTo>
                  <a:pt x="7617878" y="-43721"/>
                  <a:pt x="7872747" y="-307"/>
                  <a:pt x="8074048" y="0"/>
                </a:cubicBezTo>
                <a:cubicBezTo>
                  <a:pt x="8275349" y="307"/>
                  <a:pt x="8503929" y="15143"/>
                  <a:pt x="8874667" y="0"/>
                </a:cubicBezTo>
                <a:cubicBezTo>
                  <a:pt x="9245405" y="-15143"/>
                  <a:pt x="9376057" y="13739"/>
                  <a:pt x="9553159" y="0"/>
                </a:cubicBezTo>
                <a:cubicBezTo>
                  <a:pt x="9730261" y="-13739"/>
                  <a:pt x="9921460" y="12884"/>
                  <a:pt x="10231650" y="0"/>
                </a:cubicBezTo>
                <a:cubicBezTo>
                  <a:pt x="10541840" y="-12884"/>
                  <a:pt x="10700947" y="7236"/>
                  <a:pt x="10910142" y="0"/>
                </a:cubicBezTo>
                <a:cubicBezTo>
                  <a:pt x="11119337" y="-7236"/>
                  <a:pt x="11100471" y="-2093"/>
                  <a:pt x="11222248" y="0"/>
                </a:cubicBezTo>
                <a:cubicBezTo>
                  <a:pt x="11344025" y="2093"/>
                  <a:pt x="11906111" y="35782"/>
                  <a:pt x="12212845" y="0"/>
                </a:cubicBezTo>
                <a:cubicBezTo>
                  <a:pt x="12193712" y="230552"/>
                  <a:pt x="12197491" y="461415"/>
                  <a:pt x="12212845" y="626838"/>
                </a:cubicBezTo>
                <a:cubicBezTo>
                  <a:pt x="12228199" y="792261"/>
                  <a:pt x="12189098" y="1141540"/>
                  <a:pt x="12212845" y="1333698"/>
                </a:cubicBezTo>
                <a:cubicBezTo>
                  <a:pt x="11984779" y="1318200"/>
                  <a:pt x="11868786" y="1308367"/>
                  <a:pt x="11656482" y="1333698"/>
                </a:cubicBezTo>
                <a:cubicBezTo>
                  <a:pt x="11444178" y="1359029"/>
                  <a:pt x="11254883" y="1343449"/>
                  <a:pt x="10977991" y="1333698"/>
                </a:cubicBezTo>
                <a:cubicBezTo>
                  <a:pt x="10701099" y="1323947"/>
                  <a:pt x="10791697" y="1322249"/>
                  <a:pt x="10665885" y="1333698"/>
                </a:cubicBezTo>
                <a:cubicBezTo>
                  <a:pt x="10540073" y="1345147"/>
                  <a:pt x="10381959" y="1318186"/>
                  <a:pt x="10109522" y="1333698"/>
                </a:cubicBezTo>
                <a:cubicBezTo>
                  <a:pt x="9837085" y="1349210"/>
                  <a:pt x="9483160" y="1368209"/>
                  <a:pt x="9308902" y="1333698"/>
                </a:cubicBezTo>
                <a:cubicBezTo>
                  <a:pt x="9134644" y="1299187"/>
                  <a:pt x="9043029" y="1335938"/>
                  <a:pt x="8874667" y="1333698"/>
                </a:cubicBezTo>
                <a:cubicBezTo>
                  <a:pt x="8706306" y="1331458"/>
                  <a:pt x="8146952" y="1307041"/>
                  <a:pt x="7951919" y="1333698"/>
                </a:cubicBezTo>
                <a:cubicBezTo>
                  <a:pt x="7756886" y="1360355"/>
                  <a:pt x="7319462" y="1368535"/>
                  <a:pt x="7029171" y="1333698"/>
                </a:cubicBezTo>
                <a:cubicBezTo>
                  <a:pt x="6738880" y="1298861"/>
                  <a:pt x="6504372" y="1363383"/>
                  <a:pt x="6350679" y="1333698"/>
                </a:cubicBezTo>
                <a:cubicBezTo>
                  <a:pt x="6196986" y="1304013"/>
                  <a:pt x="5779759" y="1318684"/>
                  <a:pt x="5427931" y="1333698"/>
                </a:cubicBezTo>
                <a:cubicBezTo>
                  <a:pt x="5076103" y="1348712"/>
                  <a:pt x="4965285" y="1314388"/>
                  <a:pt x="4749440" y="1333698"/>
                </a:cubicBezTo>
                <a:cubicBezTo>
                  <a:pt x="4533595" y="1353008"/>
                  <a:pt x="4114577" y="1311236"/>
                  <a:pt x="3948820" y="1333698"/>
                </a:cubicBezTo>
                <a:cubicBezTo>
                  <a:pt x="3783063" y="1356160"/>
                  <a:pt x="3724735" y="1348739"/>
                  <a:pt x="3636714" y="1333698"/>
                </a:cubicBezTo>
                <a:cubicBezTo>
                  <a:pt x="3548693" y="1318657"/>
                  <a:pt x="2926360" y="1350394"/>
                  <a:pt x="2713966" y="1333698"/>
                </a:cubicBezTo>
                <a:cubicBezTo>
                  <a:pt x="2501572" y="1317002"/>
                  <a:pt x="2396659" y="1324167"/>
                  <a:pt x="2157603" y="1333698"/>
                </a:cubicBezTo>
                <a:cubicBezTo>
                  <a:pt x="1918547" y="1343229"/>
                  <a:pt x="1525636" y="1314665"/>
                  <a:pt x="1356983" y="1333698"/>
                </a:cubicBezTo>
                <a:cubicBezTo>
                  <a:pt x="1188330" y="1352731"/>
                  <a:pt x="1129376" y="1326445"/>
                  <a:pt x="1044877" y="1333698"/>
                </a:cubicBezTo>
                <a:cubicBezTo>
                  <a:pt x="960378" y="1340951"/>
                  <a:pt x="369398" y="1368303"/>
                  <a:pt x="0" y="1333698"/>
                </a:cubicBezTo>
                <a:cubicBezTo>
                  <a:pt x="7194" y="1165814"/>
                  <a:pt x="-230" y="861479"/>
                  <a:pt x="0" y="680186"/>
                </a:cubicBezTo>
                <a:cubicBezTo>
                  <a:pt x="230" y="498893"/>
                  <a:pt x="14559" y="294357"/>
                  <a:pt x="0" y="0"/>
                </a:cubicBezTo>
                <a:close/>
              </a:path>
              <a:path w="12212845" h="1333698" stroke="0" extrusionOk="0">
                <a:moveTo>
                  <a:pt x="0" y="0"/>
                </a:moveTo>
                <a:cubicBezTo>
                  <a:pt x="208415" y="-27121"/>
                  <a:pt x="432713" y="-24715"/>
                  <a:pt x="556363" y="0"/>
                </a:cubicBezTo>
                <a:cubicBezTo>
                  <a:pt x="680013" y="24715"/>
                  <a:pt x="738691" y="-733"/>
                  <a:pt x="868469" y="0"/>
                </a:cubicBezTo>
                <a:cubicBezTo>
                  <a:pt x="998247" y="733"/>
                  <a:pt x="1477606" y="32117"/>
                  <a:pt x="1791217" y="0"/>
                </a:cubicBezTo>
                <a:cubicBezTo>
                  <a:pt x="2104828" y="-32117"/>
                  <a:pt x="2160350" y="-20175"/>
                  <a:pt x="2347580" y="0"/>
                </a:cubicBezTo>
                <a:cubicBezTo>
                  <a:pt x="2534810" y="20175"/>
                  <a:pt x="2681603" y="9661"/>
                  <a:pt x="2903943" y="0"/>
                </a:cubicBezTo>
                <a:cubicBezTo>
                  <a:pt x="3126283" y="-9661"/>
                  <a:pt x="3373621" y="-1251"/>
                  <a:pt x="3826691" y="0"/>
                </a:cubicBezTo>
                <a:cubicBezTo>
                  <a:pt x="4279761" y="1251"/>
                  <a:pt x="4104141" y="1180"/>
                  <a:pt x="4260926" y="0"/>
                </a:cubicBezTo>
                <a:cubicBezTo>
                  <a:pt x="4417711" y="-1180"/>
                  <a:pt x="4959424" y="45349"/>
                  <a:pt x="5183674" y="0"/>
                </a:cubicBezTo>
                <a:cubicBezTo>
                  <a:pt x="5407924" y="-45349"/>
                  <a:pt x="5716292" y="-3690"/>
                  <a:pt x="6106422" y="0"/>
                </a:cubicBezTo>
                <a:cubicBezTo>
                  <a:pt x="6496552" y="3690"/>
                  <a:pt x="6616508" y="-5194"/>
                  <a:pt x="6784914" y="0"/>
                </a:cubicBezTo>
                <a:cubicBezTo>
                  <a:pt x="6953320" y="5194"/>
                  <a:pt x="7504855" y="6587"/>
                  <a:pt x="7707662" y="0"/>
                </a:cubicBezTo>
                <a:cubicBezTo>
                  <a:pt x="7910469" y="-6587"/>
                  <a:pt x="8005974" y="1781"/>
                  <a:pt x="8264025" y="0"/>
                </a:cubicBezTo>
                <a:cubicBezTo>
                  <a:pt x="8522076" y="-1781"/>
                  <a:pt x="8598016" y="6085"/>
                  <a:pt x="8820388" y="0"/>
                </a:cubicBezTo>
                <a:cubicBezTo>
                  <a:pt x="9042760" y="-6085"/>
                  <a:pt x="9292769" y="16252"/>
                  <a:pt x="9621008" y="0"/>
                </a:cubicBezTo>
                <a:cubicBezTo>
                  <a:pt x="9949247" y="-16252"/>
                  <a:pt x="9941776" y="-7949"/>
                  <a:pt x="10177371" y="0"/>
                </a:cubicBezTo>
                <a:cubicBezTo>
                  <a:pt x="10412966" y="7949"/>
                  <a:pt x="10777783" y="43580"/>
                  <a:pt x="11100119" y="0"/>
                </a:cubicBezTo>
                <a:cubicBezTo>
                  <a:pt x="11422455" y="-43580"/>
                  <a:pt x="11945189" y="12034"/>
                  <a:pt x="12212845" y="0"/>
                </a:cubicBezTo>
                <a:cubicBezTo>
                  <a:pt x="12201226" y="315568"/>
                  <a:pt x="12187461" y="441638"/>
                  <a:pt x="12212845" y="666849"/>
                </a:cubicBezTo>
                <a:cubicBezTo>
                  <a:pt x="12238229" y="892060"/>
                  <a:pt x="12202615" y="1011889"/>
                  <a:pt x="12212845" y="1333698"/>
                </a:cubicBezTo>
                <a:cubicBezTo>
                  <a:pt x="12092614" y="1329905"/>
                  <a:pt x="12009645" y="1337639"/>
                  <a:pt x="11900739" y="1333698"/>
                </a:cubicBezTo>
                <a:cubicBezTo>
                  <a:pt x="11791833" y="1329757"/>
                  <a:pt x="11382376" y="1341212"/>
                  <a:pt x="10977991" y="1333698"/>
                </a:cubicBezTo>
                <a:cubicBezTo>
                  <a:pt x="10573606" y="1326184"/>
                  <a:pt x="10565603" y="1347968"/>
                  <a:pt x="10299499" y="1333698"/>
                </a:cubicBezTo>
                <a:cubicBezTo>
                  <a:pt x="10033395" y="1319428"/>
                  <a:pt x="10032531" y="1346187"/>
                  <a:pt x="9865265" y="1333698"/>
                </a:cubicBezTo>
                <a:cubicBezTo>
                  <a:pt x="9697999" y="1321209"/>
                  <a:pt x="9468405" y="1322588"/>
                  <a:pt x="9186773" y="1333698"/>
                </a:cubicBezTo>
                <a:cubicBezTo>
                  <a:pt x="8905141" y="1344808"/>
                  <a:pt x="9008219" y="1340641"/>
                  <a:pt x="8874667" y="1333698"/>
                </a:cubicBezTo>
                <a:cubicBezTo>
                  <a:pt x="8741115" y="1326755"/>
                  <a:pt x="8714799" y="1325073"/>
                  <a:pt x="8562561" y="1333698"/>
                </a:cubicBezTo>
                <a:cubicBezTo>
                  <a:pt x="8410323" y="1342323"/>
                  <a:pt x="8194173" y="1348704"/>
                  <a:pt x="7884070" y="1333698"/>
                </a:cubicBezTo>
                <a:cubicBezTo>
                  <a:pt x="7573967" y="1318692"/>
                  <a:pt x="7665942" y="1323892"/>
                  <a:pt x="7449835" y="1333698"/>
                </a:cubicBezTo>
                <a:cubicBezTo>
                  <a:pt x="7233728" y="1343504"/>
                  <a:pt x="6994776" y="1336462"/>
                  <a:pt x="6649216" y="1333698"/>
                </a:cubicBezTo>
                <a:cubicBezTo>
                  <a:pt x="6303656" y="1330934"/>
                  <a:pt x="6399170" y="1317434"/>
                  <a:pt x="6214981" y="1333698"/>
                </a:cubicBezTo>
                <a:cubicBezTo>
                  <a:pt x="6030793" y="1349962"/>
                  <a:pt x="5803618" y="1301023"/>
                  <a:pt x="5414361" y="1333698"/>
                </a:cubicBezTo>
                <a:cubicBezTo>
                  <a:pt x="5025104" y="1366373"/>
                  <a:pt x="5200713" y="1326787"/>
                  <a:pt x="5102255" y="1333698"/>
                </a:cubicBezTo>
                <a:cubicBezTo>
                  <a:pt x="5003797" y="1340609"/>
                  <a:pt x="4492075" y="1364016"/>
                  <a:pt x="4301635" y="1333698"/>
                </a:cubicBezTo>
                <a:cubicBezTo>
                  <a:pt x="4111195" y="1303380"/>
                  <a:pt x="4042230" y="1333262"/>
                  <a:pt x="3867401" y="1333698"/>
                </a:cubicBezTo>
                <a:cubicBezTo>
                  <a:pt x="3692572" y="1334134"/>
                  <a:pt x="3667377" y="1342642"/>
                  <a:pt x="3555295" y="1333698"/>
                </a:cubicBezTo>
                <a:cubicBezTo>
                  <a:pt x="3443213" y="1324754"/>
                  <a:pt x="3327936" y="1321682"/>
                  <a:pt x="3121060" y="1333698"/>
                </a:cubicBezTo>
                <a:cubicBezTo>
                  <a:pt x="2914184" y="1345714"/>
                  <a:pt x="2693928" y="1332707"/>
                  <a:pt x="2320441" y="1333698"/>
                </a:cubicBezTo>
                <a:cubicBezTo>
                  <a:pt x="1946954" y="1334689"/>
                  <a:pt x="2054087" y="1318353"/>
                  <a:pt x="1886206" y="1333698"/>
                </a:cubicBezTo>
                <a:cubicBezTo>
                  <a:pt x="1718326" y="1349043"/>
                  <a:pt x="1725884" y="1326568"/>
                  <a:pt x="1574100" y="1333698"/>
                </a:cubicBezTo>
                <a:cubicBezTo>
                  <a:pt x="1422316" y="1340828"/>
                  <a:pt x="1347910" y="1342906"/>
                  <a:pt x="1139866" y="1333698"/>
                </a:cubicBezTo>
                <a:cubicBezTo>
                  <a:pt x="931822" y="1324490"/>
                  <a:pt x="738781" y="1345624"/>
                  <a:pt x="583503" y="1333698"/>
                </a:cubicBezTo>
                <a:cubicBezTo>
                  <a:pt x="428225" y="1321772"/>
                  <a:pt x="127638" y="1345692"/>
                  <a:pt x="0" y="1333698"/>
                </a:cubicBezTo>
                <a:cubicBezTo>
                  <a:pt x="-18543" y="1053189"/>
                  <a:pt x="-29270" y="1010077"/>
                  <a:pt x="0" y="693523"/>
                </a:cubicBezTo>
                <a:cubicBezTo>
                  <a:pt x="29270" y="376969"/>
                  <a:pt x="26413" y="266822"/>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F686454-B008-7EE2-534B-16E4572314FF}"/>
              </a:ext>
            </a:extLst>
          </p:cNvPr>
          <p:cNvSpPr txBox="1">
            <a:spLocks/>
          </p:cNvSpPr>
          <p:nvPr/>
        </p:nvSpPr>
        <p:spPr>
          <a:xfrm>
            <a:off x="3917642" y="70467"/>
            <a:ext cx="10699338"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for 2025</a:t>
            </a:r>
            <a:endParaRPr lang="en-US" sz="2000" b="1">
              <a:solidFill>
                <a:schemeClr val="tx1">
                  <a:lumMod val="75000"/>
                  <a:lumOff val="25000"/>
                </a:schemeClr>
              </a:solidFill>
              <a:latin typeface="Cutive" pitchFamily="2" charset="0"/>
            </a:endParaRPr>
          </a:p>
        </p:txBody>
      </p:sp>
      <p:pic>
        <p:nvPicPr>
          <p:cNvPr id="2" name="Picture 2" descr="new icon - The Refuge">
            <a:extLst>
              <a:ext uri="{FF2B5EF4-FFF2-40B4-BE49-F238E27FC236}">
                <a16:creationId xmlns:a16="http://schemas.microsoft.com/office/drawing/2014/main" id="{A139D7DA-665A-1545-4711-C54F8E5D2D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3" y="19982"/>
            <a:ext cx="3810000" cy="20066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5D49999-90F3-21EE-07BA-73DC5CEC45D2}"/>
              </a:ext>
            </a:extLst>
          </p:cNvPr>
          <p:cNvSpPr txBox="1"/>
          <p:nvPr/>
        </p:nvSpPr>
        <p:spPr>
          <a:xfrm>
            <a:off x="453808" y="2676645"/>
            <a:ext cx="4031695" cy="4358116"/>
          </a:xfrm>
          <a:prstGeom prst="rect">
            <a:avLst/>
          </a:prstGeom>
          <a:noFill/>
        </p:spPr>
        <p:txBody>
          <a:bodyPr wrap="square">
            <a:spAutoFit/>
          </a:bodyPr>
          <a:lstStyle/>
          <a:p>
            <a:pPr marL="0" indent="0">
              <a:lnSpc>
                <a:spcPct val="70000"/>
              </a:lnSpc>
              <a:buNone/>
            </a:pPr>
            <a:r>
              <a:rPr lang="en-US" b="1"/>
              <a:t>Some B</a:t>
            </a:r>
            <a:r>
              <a:rPr lang="en-US" sz="1800" b="1"/>
              <a:t>C Schools Will Issue Coupons to students</a:t>
            </a:r>
          </a:p>
          <a:p>
            <a:pPr marL="342900" indent="-342900">
              <a:buFont typeface="Calibri" panose="020B0604020202020204" pitchFamily="34" charset="0"/>
              <a:buChar char="-"/>
            </a:pPr>
            <a:endParaRPr lang="en-US"/>
          </a:p>
          <a:p>
            <a:r>
              <a:rPr lang="en-US" b="1"/>
              <a:t>Farmers Markets’ role:</a:t>
            </a:r>
          </a:p>
          <a:p>
            <a:pPr marL="285750" indent="-285750">
              <a:buFontTx/>
              <a:buChar char="-"/>
            </a:pPr>
            <a:r>
              <a:rPr lang="en-US"/>
              <a:t>Orient vendors to accept the coupons</a:t>
            </a:r>
          </a:p>
          <a:p>
            <a:endParaRPr lang="en-US"/>
          </a:p>
          <a:p>
            <a:pPr marL="285750" indent="-285750">
              <a:buFontTx/>
              <a:buChar char="-"/>
            </a:pPr>
            <a:r>
              <a:rPr lang="en-US"/>
              <a:t>Separately report, bundle and mail coupons</a:t>
            </a:r>
            <a:br>
              <a:rPr lang="en-US"/>
            </a:br>
            <a:endParaRPr lang="en-US"/>
          </a:p>
          <a:p>
            <a:r>
              <a:rPr lang="en-US" b="1"/>
              <a:t>Participating Communities</a:t>
            </a:r>
          </a:p>
          <a:p>
            <a:pPr marL="285750" indent="-285750">
              <a:buFontTx/>
              <a:buChar char="-"/>
            </a:pPr>
            <a:r>
              <a:rPr lang="en-US"/>
              <a:t>Squamish, Whistler, Pemberton</a:t>
            </a:r>
          </a:p>
          <a:p>
            <a:pPr marL="285750" indent="-285750">
              <a:buFontTx/>
              <a:buChar char="-"/>
            </a:pPr>
            <a:r>
              <a:rPr lang="en-US"/>
              <a:t>Invermere, Golden, Kimberley</a:t>
            </a:r>
          </a:p>
          <a:p>
            <a:pPr marL="285750" indent="-285750">
              <a:buFontTx/>
              <a:buChar char="-"/>
            </a:pPr>
            <a:r>
              <a:rPr lang="en-US"/>
              <a:t>Vanderhoof, Burns Lake</a:t>
            </a:r>
          </a:p>
          <a:p>
            <a:pPr marL="285750" indent="-285750">
              <a:buFontTx/>
              <a:buChar char="-"/>
            </a:pPr>
            <a:r>
              <a:rPr lang="en-US"/>
              <a:t>Penticton (digital card)</a:t>
            </a:r>
            <a:br>
              <a:rPr lang="en-US"/>
            </a:br>
            <a:endParaRPr lang="en-US"/>
          </a:p>
          <a:p>
            <a:endParaRPr lang="en-US" b="1"/>
          </a:p>
        </p:txBody>
      </p:sp>
      <p:sp>
        <p:nvSpPr>
          <p:cNvPr id="3" name="First Day…">
            <a:extLst>
              <a:ext uri="{FF2B5EF4-FFF2-40B4-BE49-F238E27FC236}">
                <a16:creationId xmlns:a16="http://schemas.microsoft.com/office/drawing/2014/main" id="{C0744366-24A9-CA8A-190D-A631366A54F1}"/>
              </a:ext>
            </a:extLst>
          </p:cNvPr>
          <p:cNvSpPr/>
          <p:nvPr/>
        </p:nvSpPr>
        <p:spPr>
          <a:xfrm>
            <a:off x="6163659" y="499542"/>
            <a:ext cx="4677755" cy="718145"/>
          </a:xfrm>
          <a:prstGeom prst="rect">
            <a:avLst/>
          </a:prstGeom>
          <a:solidFill>
            <a:srgbClr val="73447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Feeding Futures</a:t>
            </a:r>
          </a:p>
        </p:txBody>
      </p:sp>
      <p:sp>
        <p:nvSpPr>
          <p:cNvPr id="5" name="TextBox 4">
            <a:extLst>
              <a:ext uri="{FF2B5EF4-FFF2-40B4-BE49-F238E27FC236}">
                <a16:creationId xmlns:a16="http://schemas.microsoft.com/office/drawing/2014/main" id="{07C0A553-212A-D009-EDC6-BA5DC8A93325}"/>
              </a:ext>
            </a:extLst>
          </p:cNvPr>
          <p:cNvSpPr txBox="1"/>
          <p:nvPr/>
        </p:nvSpPr>
        <p:spPr>
          <a:xfrm>
            <a:off x="2832015" y="-78395"/>
            <a:ext cx="875561" cy="769441"/>
          </a:xfrm>
          <a:prstGeom prst="rect">
            <a:avLst/>
          </a:prstGeom>
          <a:noFill/>
        </p:spPr>
        <p:txBody>
          <a:bodyPr wrap="none" rtlCol="0">
            <a:spAutoFit/>
          </a:bodyPr>
          <a:lstStyle/>
          <a:p>
            <a:r>
              <a:rPr lang="en-US" sz="4400" b="1" err="1">
                <a:solidFill>
                  <a:schemeClr val="bg1"/>
                </a:solidFill>
                <a:latin typeface="Times New Roman" panose="02020603050405020304" pitchFamily="18" charset="0"/>
                <a:cs typeface="Times New Roman" panose="02020603050405020304" pitchFamily="18" charset="0"/>
              </a:rPr>
              <a:t>ish</a:t>
            </a:r>
            <a:endParaRPr lang="en-US" sz="4400" b="1">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DAB1C8D-E796-25F2-C5CA-CCBB376A24C7}"/>
              </a:ext>
            </a:extLst>
          </p:cNvPr>
          <p:cNvPicPr>
            <a:picLocks noChangeAspect="1"/>
          </p:cNvPicPr>
          <p:nvPr/>
        </p:nvPicPr>
        <p:blipFill>
          <a:blip r:embed="rId5"/>
          <a:stretch>
            <a:fillRect/>
          </a:stretch>
        </p:blipFill>
        <p:spPr>
          <a:xfrm>
            <a:off x="5248119" y="2019534"/>
            <a:ext cx="6505106" cy="4642734"/>
          </a:xfrm>
          <a:prstGeom prst="rect">
            <a:avLst/>
          </a:prstGeom>
        </p:spPr>
      </p:pic>
    </p:spTree>
    <p:extLst>
      <p:ext uri="{BB962C8B-B14F-4D97-AF65-F5344CB8AC3E}">
        <p14:creationId xmlns:p14="http://schemas.microsoft.com/office/powerpoint/2010/main" val="3448066862"/>
      </p:ext>
    </p:extLst>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A34A8-9AA6-E879-4901-FBB5FAFD2461}"/>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78A727AD-CD79-C968-6523-58EE17AD6F3C}"/>
              </a:ext>
            </a:extLst>
          </p:cNvPr>
          <p:cNvSpPr/>
          <p:nvPr/>
        </p:nvSpPr>
        <p:spPr>
          <a:xfrm>
            <a:off x="-10423" y="-46772"/>
            <a:ext cx="12212845" cy="1333698"/>
          </a:xfrm>
          <a:custGeom>
            <a:avLst/>
            <a:gdLst>
              <a:gd name="connsiteX0" fmla="*/ 0 w 12212845"/>
              <a:gd name="connsiteY0" fmla="*/ 0 h 1333698"/>
              <a:gd name="connsiteX1" fmla="*/ 678491 w 12212845"/>
              <a:gd name="connsiteY1" fmla="*/ 0 h 1333698"/>
              <a:gd name="connsiteX2" fmla="*/ 1356983 w 12212845"/>
              <a:gd name="connsiteY2" fmla="*/ 0 h 1333698"/>
              <a:gd name="connsiteX3" fmla="*/ 2279731 w 12212845"/>
              <a:gd name="connsiteY3" fmla="*/ 0 h 1333698"/>
              <a:gd name="connsiteX4" fmla="*/ 2836094 w 12212845"/>
              <a:gd name="connsiteY4" fmla="*/ 0 h 1333698"/>
              <a:gd name="connsiteX5" fmla="*/ 3392457 w 12212845"/>
              <a:gd name="connsiteY5" fmla="*/ 0 h 1333698"/>
              <a:gd name="connsiteX6" fmla="*/ 4070948 w 12212845"/>
              <a:gd name="connsiteY6" fmla="*/ 0 h 1333698"/>
              <a:gd name="connsiteX7" fmla="*/ 4871568 w 12212845"/>
              <a:gd name="connsiteY7" fmla="*/ 0 h 1333698"/>
              <a:gd name="connsiteX8" fmla="*/ 5672188 w 12212845"/>
              <a:gd name="connsiteY8" fmla="*/ 0 h 1333698"/>
              <a:gd name="connsiteX9" fmla="*/ 6472808 w 12212845"/>
              <a:gd name="connsiteY9" fmla="*/ 0 h 1333698"/>
              <a:gd name="connsiteX10" fmla="*/ 7395556 w 12212845"/>
              <a:gd name="connsiteY10" fmla="*/ 0 h 1333698"/>
              <a:gd name="connsiteX11" fmla="*/ 8074048 w 12212845"/>
              <a:gd name="connsiteY11" fmla="*/ 0 h 1333698"/>
              <a:gd name="connsiteX12" fmla="*/ 8874667 w 12212845"/>
              <a:gd name="connsiteY12" fmla="*/ 0 h 1333698"/>
              <a:gd name="connsiteX13" fmla="*/ 9553159 w 12212845"/>
              <a:gd name="connsiteY13" fmla="*/ 0 h 1333698"/>
              <a:gd name="connsiteX14" fmla="*/ 10231650 w 12212845"/>
              <a:gd name="connsiteY14" fmla="*/ 0 h 1333698"/>
              <a:gd name="connsiteX15" fmla="*/ 10910142 w 12212845"/>
              <a:gd name="connsiteY15" fmla="*/ 0 h 1333698"/>
              <a:gd name="connsiteX16" fmla="*/ 11222248 w 12212845"/>
              <a:gd name="connsiteY16" fmla="*/ 0 h 1333698"/>
              <a:gd name="connsiteX17" fmla="*/ 12212845 w 12212845"/>
              <a:gd name="connsiteY17" fmla="*/ 0 h 1333698"/>
              <a:gd name="connsiteX18" fmla="*/ 12212845 w 12212845"/>
              <a:gd name="connsiteY18" fmla="*/ 626838 h 1333698"/>
              <a:gd name="connsiteX19" fmla="*/ 12212845 w 12212845"/>
              <a:gd name="connsiteY19" fmla="*/ 1333698 h 1333698"/>
              <a:gd name="connsiteX20" fmla="*/ 11656482 w 12212845"/>
              <a:gd name="connsiteY20" fmla="*/ 1333698 h 1333698"/>
              <a:gd name="connsiteX21" fmla="*/ 10977991 w 12212845"/>
              <a:gd name="connsiteY21" fmla="*/ 1333698 h 1333698"/>
              <a:gd name="connsiteX22" fmla="*/ 10665885 w 12212845"/>
              <a:gd name="connsiteY22" fmla="*/ 1333698 h 1333698"/>
              <a:gd name="connsiteX23" fmla="*/ 10109522 w 12212845"/>
              <a:gd name="connsiteY23" fmla="*/ 1333698 h 1333698"/>
              <a:gd name="connsiteX24" fmla="*/ 9308902 w 12212845"/>
              <a:gd name="connsiteY24" fmla="*/ 1333698 h 1333698"/>
              <a:gd name="connsiteX25" fmla="*/ 8874667 w 12212845"/>
              <a:gd name="connsiteY25" fmla="*/ 1333698 h 1333698"/>
              <a:gd name="connsiteX26" fmla="*/ 7951919 w 12212845"/>
              <a:gd name="connsiteY26" fmla="*/ 1333698 h 1333698"/>
              <a:gd name="connsiteX27" fmla="*/ 7029171 w 12212845"/>
              <a:gd name="connsiteY27" fmla="*/ 1333698 h 1333698"/>
              <a:gd name="connsiteX28" fmla="*/ 6350679 w 12212845"/>
              <a:gd name="connsiteY28" fmla="*/ 1333698 h 1333698"/>
              <a:gd name="connsiteX29" fmla="*/ 5427931 w 12212845"/>
              <a:gd name="connsiteY29" fmla="*/ 1333698 h 1333698"/>
              <a:gd name="connsiteX30" fmla="*/ 4749440 w 12212845"/>
              <a:gd name="connsiteY30" fmla="*/ 1333698 h 1333698"/>
              <a:gd name="connsiteX31" fmla="*/ 3948820 w 12212845"/>
              <a:gd name="connsiteY31" fmla="*/ 1333698 h 1333698"/>
              <a:gd name="connsiteX32" fmla="*/ 3636714 w 12212845"/>
              <a:gd name="connsiteY32" fmla="*/ 1333698 h 1333698"/>
              <a:gd name="connsiteX33" fmla="*/ 2713966 w 12212845"/>
              <a:gd name="connsiteY33" fmla="*/ 1333698 h 1333698"/>
              <a:gd name="connsiteX34" fmla="*/ 2157603 w 12212845"/>
              <a:gd name="connsiteY34" fmla="*/ 1333698 h 1333698"/>
              <a:gd name="connsiteX35" fmla="*/ 1356983 w 12212845"/>
              <a:gd name="connsiteY35" fmla="*/ 1333698 h 1333698"/>
              <a:gd name="connsiteX36" fmla="*/ 1044877 w 12212845"/>
              <a:gd name="connsiteY36" fmla="*/ 1333698 h 1333698"/>
              <a:gd name="connsiteX37" fmla="*/ 0 w 12212845"/>
              <a:gd name="connsiteY37" fmla="*/ 1333698 h 1333698"/>
              <a:gd name="connsiteX38" fmla="*/ 0 w 12212845"/>
              <a:gd name="connsiteY38" fmla="*/ 680186 h 1333698"/>
              <a:gd name="connsiteX39" fmla="*/ 0 w 12212845"/>
              <a:gd name="connsiteY39" fmla="*/ 0 h 13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12845" h="1333698" fill="none" extrusionOk="0">
                <a:moveTo>
                  <a:pt x="0" y="0"/>
                </a:moveTo>
                <a:cubicBezTo>
                  <a:pt x="260728" y="17103"/>
                  <a:pt x="352408" y="-22062"/>
                  <a:pt x="678491" y="0"/>
                </a:cubicBezTo>
                <a:cubicBezTo>
                  <a:pt x="1004574" y="22062"/>
                  <a:pt x="1071643" y="-22805"/>
                  <a:pt x="1356983" y="0"/>
                </a:cubicBezTo>
                <a:cubicBezTo>
                  <a:pt x="1642323" y="22805"/>
                  <a:pt x="2046421" y="1427"/>
                  <a:pt x="2279731" y="0"/>
                </a:cubicBezTo>
                <a:cubicBezTo>
                  <a:pt x="2513041" y="-1427"/>
                  <a:pt x="2712191" y="19231"/>
                  <a:pt x="2836094" y="0"/>
                </a:cubicBezTo>
                <a:cubicBezTo>
                  <a:pt x="2959997" y="-19231"/>
                  <a:pt x="3146268" y="22596"/>
                  <a:pt x="3392457" y="0"/>
                </a:cubicBezTo>
                <a:cubicBezTo>
                  <a:pt x="3638646" y="-22596"/>
                  <a:pt x="3890649" y="10837"/>
                  <a:pt x="4070948" y="0"/>
                </a:cubicBezTo>
                <a:cubicBezTo>
                  <a:pt x="4251247" y="-10837"/>
                  <a:pt x="4705934" y="32150"/>
                  <a:pt x="4871568" y="0"/>
                </a:cubicBezTo>
                <a:cubicBezTo>
                  <a:pt x="5037202" y="-32150"/>
                  <a:pt x="5287042" y="-4402"/>
                  <a:pt x="5672188" y="0"/>
                </a:cubicBezTo>
                <a:cubicBezTo>
                  <a:pt x="6057334" y="4402"/>
                  <a:pt x="6234520" y="18404"/>
                  <a:pt x="6472808" y="0"/>
                </a:cubicBezTo>
                <a:cubicBezTo>
                  <a:pt x="6711096" y="-18404"/>
                  <a:pt x="7173234" y="43721"/>
                  <a:pt x="7395556" y="0"/>
                </a:cubicBezTo>
                <a:cubicBezTo>
                  <a:pt x="7617878" y="-43721"/>
                  <a:pt x="7872747" y="-307"/>
                  <a:pt x="8074048" y="0"/>
                </a:cubicBezTo>
                <a:cubicBezTo>
                  <a:pt x="8275349" y="307"/>
                  <a:pt x="8503929" y="15143"/>
                  <a:pt x="8874667" y="0"/>
                </a:cubicBezTo>
                <a:cubicBezTo>
                  <a:pt x="9245405" y="-15143"/>
                  <a:pt x="9376057" y="13739"/>
                  <a:pt x="9553159" y="0"/>
                </a:cubicBezTo>
                <a:cubicBezTo>
                  <a:pt x="9730261" y="-13739"/>
                  <a:pt x="9921460" y="12884"/>
                  <a:pt x="10231650" y="0"/>
                </a:cubicBezTo>
                <a:cubicBezTo>
                  <a:pt x="10541840" y="-12884"/>
                  <a:pt x="10700947" y="7236"/>
                  <a:pt x="10910142" y="0"/>
                </a:cubicBezTo>
                <a:cubicBezTo>
                  <a:pt x="11119337" y="-7236"/>
                  <a:pt x="11100471" y="-2093"/>
                  <a:pt x="11222248" y="0"/>
                </a:cubicBezTo>
                <a:cubicBezTo>
                  <a:pt x="11344025" y="2093"/>
                  <a:pt x="11906111" y="35782"/>
                  <a:pt x="12212845" y="0"/>
                </a:cubicBezTo>
                <a:cubicBezTo>
                  <a:pt x="12193712" y="230552"/>
                  <a:pt x="12197491" y="461415"/>
                  <a:pt x="12212845" y="626838"/>
                </a:cubicBezTo>
                <a:cubicBezTo>
                  <a:pt x="12228199" y="792261"/>
                  <a:pt x="12189098" y="1141540"/>
                  <a:pt x="12212845" y="1333698"/>
                </a:cubicBezTo>
                <a:cubicBezTo>
                  <a:pt x="11984779" y="1318200"/>
                  <a:pt x="11868786" y="1308367"/>
                  <a:pt x="11656482" y="1333698"/>
                </a:cubicBezTo>
                <a:cubicBezTo>
                  <a:pt x="11444178" y="1359029"/>
                  <a:pt x="11254883" y="1343449"/>
                  <a:pt x="10977991" y="1333698"/>
                </a:cubicBezTo>
                <a:cubicBezTo>
                  <a:pt x="10701099" y="1323947"/>
                  <a:pt x="10791697" y="1322249"/>
                  <a:pt x="10665885" y="1333698"/>
                </a:cubicBezTo>
                <a:cubicBezTo>
                  <a:pt x="10540073" y="1345147"/>
                  <a:pt x="10381959" y="1318186"/>
                  <a:pt x="10109522" y="1333698"/>
                </a:cubicBezTo>
                <a:cubicBezTo>
                  <a:pt x="9837085" y="1349210"/>
                  <a:pt x="9483160" y="1368209"/>
                  <a:pt x="9308902" y="1333698"/>
                </a:cubicBezTo>
                <a:cubicBezTo>
                  <a:pt x="9134644" y="1299187"/>
                  <a:pt x="9043029" y="1335938"/>
                  <a:pt x="8874667" y="1333698"/>
                </a:cubicBezTo>
                <a:cubicBezTo>
                  <a:pt x="8706306" y="1331458"/>
                  <a:pt x="8146952" y="1307041"/>
                  <a:pt x="7951919" y="1333698"/>
                </a:cubicBezTo>
                <a:cubicBezTo>
                  <a:pt x="7756886" y="1360355"/>
                  <a:pt x="7319462" y="1368535"/>
                  <a:pt x="7029171" y="1333698"/>
                </a:cubicBezTo>
                <a:cubicBezTo>
                  <a:pt x="6738880" y="1298861"/>
                  <a:pt x="6504372" y="1363383"/>
                  <a:pt x="6350679" y="1333698"/>
                </a:cubicBezTo>
                <a:cubicBezTo>
                  <a:pt x="6196986" y="1304013"/>
                  <a:pt x="5779759" y="1318684"/>
                  <a:pt x="5427931" y="1333698"/>
                </a:cubicBezTo>
                <a:cubicBezTo>
                  <a:pt x="5076103" y="1348712"/>
                  <a:pt x="4965285" y="1314388"/>
                  <a:pt x="4749440" y="1333698"/>
                </a:cubicBezTo>
                <a:cubicBezTo>
                  <a:pt x="4533595" y="1353008"/>
                  <a:pt x="4114577" y="1311236"/>
                  <a:pt x="3948820" y="1333698"/>
                </a:cubicBezTo>
                <a:cubicBezTo>
                  <a:pt x="3783063" y="1356160"/>
                  <a:pt x="3724735" y="1348739"/>
                  <a:pt x="3636714" y="1333698"/>
                </a:cubicBezTo>
                <a:cubicBezTo>
                  <a:pt x="3548693" y="1318657"/>
                  <a:pt x="2926360" y="1350394"/>
                  <a:pt x="2713966" y="1333698"/>
                </a:cubicBezTo>
                <a:cubicBezTo>
                  <a:pt x="2501572" y="1317002"/>
                  <a:pt x="2396659" y="1324167"/>
                  <a:pt x="2157603" y="1333698"/>
                </a:cubicBezTo>
                <a:cubicBezTo>
                  <a:pt x="1918547" y="1343229"/>
                  <a:pt x="1525636" y="1314665"/>
                  <a:pt x="1356983" y="1333698"/>
                </a:cubicBezTo>
                <a:cubicBezTo>
                  <a:pt x="1188330" y="1352731"/>
                  <a:pt x="1129376" y="1326445"/>
                  <a:pt x="1044877" y="1333698"/>
                </a:cubicBezTo>
                <a:cubicBezTo>
                  <a:pt x="960378" y="1340951"/>
                  <a:pt x="369398" y="1368303"/>
                  <a:pt x="0" y="1333698"/>
                </a:cubicBezTo>
                <a:cubicBezTo>
                  <a:pt x="7194" y="1165814"/>
                  <a:pt x="-230" y="861479"/>
                  <a:pt x="0" y="680186"/>
                </a:cubicBezTo>
                <a:cubicBezTo>
                  <a:pt x="230" y="498893"/>
                  <a:pt x="14559" y="294357"/>
                  <a:pt x="0" y="0"/>
                </a:cubicBezTo>
                <a:close/>
              </a:path>
              <a:path w="12212845" h="1333698" stroke="0" extrusionOk="0">
                <a:moveTo>
                  <a:pt x="0" y="0"/>
                </a:moveTo>
                <a:cubicBezTo>
                  <a:pt x="208415" y="-27121"/>
                  <a:pt x="432713" y="-24715"/>
                  <a:pt x="556363" y="0"/>
                </a:cubicBezTo>
                <a:cubicBezTo>
                  <a:pt x="680013" y="24715"/>
                  <a:pt x="738691" y="-733"/>
                  <a:pt x="868469" y="0"/>
                </a:cubicBezTo>
                <a:cubicBezTo>
                  <a:pt x="998247" y="733"/>
                  <a:pt x="1477606" y="32117"/>
                  <a:pt x="1791217" y="0"/>
                </a:cubicBezTo>
                <a:cubicBezTo>
                  <a:pt x="2104828" y="-32117"/>
                  <a:pt x="2160350" y="-20175"/>
                  <a:pt x="2347580" y="0"/>
                </a:cubicBezTo>
                <a:cubicBezTo>
                  <a:pt x="2534810" y="20175"/>
                  <a:pt x="2681603" y="9661"/>
                  <a:pt x="2903943" y="0"/>
                </a:cubicBezTo>
                <a:cubicBezTo>
                  <a:pt x="3126283" y="-9661"/>
                  <a:pt x="3373621" y="-1251"/>
                  <a:pt x="3826691" y="0"/>
                </a:cubicBezTo>
                <a:cubicBezTo>
                  <a:pt x="4279761" y="1251"/>
                  <a:pt x="4104141" y="1180"/>
                  <a:pt x="4260926" y="0"/>
                </a:cubicBezTo>
                <a:cubicBezTo>
                  <a:pt x="4417711" y="-1180"/>
                  <a:pt x="4959424" y="45349"/>
                  <a:pt x="5183674" y="0"/>
                </a:cubicBezTo>
                <a:cubicBezTo>
                  <a:pt x="5407924" y="-45349"/>
                  <a:pt x="5716292" y="-3690"/>
                  <a:pt x="6106422" y="0"/>
                </a:cubicBezTo>
                <a:cubicBezTo>
                  <a:pt x="6496552" y="3690"/>
                  <a:pt x="6616508" y="-5194"/>
                  <a:pt x="6784914" y="0"/>
                </a:cubicBezTo>
                <a:cubicBezTo>
                  <a:pt x="6953320" y="5194"/>
                  <a:pt x="7504855" y="6587"/>
                  <a:pt x="7707662" y="0"/>
                </a:cubicBezTo>
                <a:cubicBezTo>
                  <a:pt x="7910469" y="-6587"/>
                  <a:pt x="8005974" y="1781"/>
                  <a:pt x="8264025" y="0"/>
                </a:cubicBezTo>
                <a:cubicBezTo>
                  <a:pt x="8522076" y="-1781"/>
                  <a:pt x="8598016" y="6085"/>
                  <a:pt x="8820388" y="0"/>
                </a:cubicBezTo>
                <a:cubicBezTo>
                  <a:pt x="9042760" y="-6085"/>
                  <a:pt x="9292769" y="16252"/>
                  <a:pt x="9621008" y="0"/>
                </a:cubicBezTo>
                <a:cubicBezTo>
                  <a:pt x="9949247" y="-16252"/>
                  <a:pt x="9941776" y="-7949"/>
                  <a:pt x="10177371" y="0"/>
                </a:cubicBezTo>
                <a:cubicBezTo>
                  <a:pt x="10412966" y="7949"/>
                  <a:pt x="10777783" y="43580"/>
                  <a:pt x="11100119" y="0"/>
                </a:cubicBezTo>
                <a:cubicBezTo>
                  <a:pt x="11422455" y="-43580"/>
                  <a:pt x="11945189" y="12034"/>
                  <a:pt x="12212845" y="0"/>
                </a:cubicBezTo>
                <a:cubicBezTo>
                  <a:pt x="12201226" y="315568"/>
                  <a:pt x="12187461" y="441638"/>
                  <a:pt x="12212845" y="666849"/>
                </a:cubicBezTo>
                <a:cubicBezTo>
                  <a:pt x="12238229" y="892060"/>
                  <a:pt x="12202615" y="1011889"/>
                  <a:pt x="12212845" y="1333698"/>
                </a:cubicBezTo>
                <a:cubicBezTo>
                  <a:pt x="12092614" y="1329905"/>
                  <a:pt x="12009645" y="1337639"/>
                  <a:pt x="11900739" y="1333698"/>
                </a:cubicBezTo>
                <a:cubicBezTo>
                  <a:pt x="11791833" y="1329757"/>
                  <a:pt x="11382376" y="1341212"/>
                  <a:pt x="10977991" y="1333698"/>
                </a:cubicBezTo>
                <a:cubicBezTo>
                  <a:pt x="10573606" y="1326184"/>
                  <a:pt x="10565603" y="1347968"/>
                  <a:pt x="10299499" y="1333698"/>
                </a:cubicBezTo>
                <a:cubicBezTo>
                  <a:pt x="10033395" y="1319428"/>
                  <a:pt x="10032531" y="1346187"/>
                  <a:pt x="9865265" y="1333698"/>
                </a:cubicBezTo>
                <a:cubicBezTo>
                  <a:pt x="9697999" y="1321209"/>
                  <a:pt x="9468405" y="1322588"/>
                  <a:pt x="9186773" y="1333698"/>
                </a:cubicBezTo>
                <a:cubicBezTo>
                  <a:pt x="8905141" y="1344808"/>
                  <a:pt x="9008219" y="1340641"/>
                  <a:pt x="8874667" y="1333698"/>
                </a:cubicBezTo>
                <a:cubicBezTo>
                  <a:pt x="8741115" y="1326755"/>
                  <a:pt x="8714799" y="1325073"/>
                  <a:pt x="8562561" y="1333698"/>
                </a:cubicBezTo>
                <a:cubicBezTo>
                  <a:pt x="8410323" y="1342323"/>
                  <a:pt x="8194173" y="1348704"/>
                  <a:pt x="7884070" y="1333698"/>
                </a:cubicBezTo>
                <a:cubicBezTo>
                  <a:pt x="7573967" y="1318692"/>
                  <a:pt x="7665942" y="1323892"/>
                  <a:pt x="7449835" y="1333698"/>
                </a:cubicBezTo>
                <a:cubicBezTo>
                  <a:pt x="7233728" y="1343504"/>
                  <a:pt x="6994776" y="1336462"/>
                  <a:pt x="6649216" y="1333698"/>
                </a:cubicBezTo>
                <a:cubicBezTo>
                  <a:pt x="6303656" y="1330934"/>
                  <a:pt x="6399170" y="1317434"/>
                  <a:pt x="6214981" y="1333698"/>
                </a:cubicBezTo>
                <a:cubicBezTo>
                  <a:pt x="6030793" y="1349962"/>
                  <a:pt x="5803618" y="1301023"/>
                  <a:pt x="5414361" y="1333698"/>
                </a:cubicBezTo>
                <a:cubicBezTo>
                  <a:pt x="5025104" y="1366373"/>
                  <a:pt x="5200713" y="1326787"/>
                  <a:pt x="5102255" y="1333698"/>
                </a:cubicBezTo>
                <a:cubicBezTo>
                  <a:pt x="5003797" y="1340609"/>
                  <a:pt x="4492075" y="1364016"/>
                  <a:pt x="4301635" y="1333698"/>
                </a:cubicBezTo>
                <a:cubicBezTo>
                  <a:pt x="4111195" y="1303380"/>
                  <a:pt x="4042230" y="1333262"/>
                  <a:pt x="3867401" y="1333698"/>
                </a:cubicBezTo>
                <a:cubicBezTo>
                  <a:pt x="3692572" y="1334134"/>
                  <a:pt x="3667377" y="1342642"/>
                  <a:pt x="3555295" y="1333698"/>
                </a:cubicBezTo>
                <a:cubicBezTo>
                  <a:pt x="3443213" y="1324754"/>
                  <a:pt x="3327936" y="1321682"/>
                  <a:pt x="3121060" y="1333698"/>
                </a:cubicBezTo>
                <a:cubicBezTo>
                  <a:pt x="2914184" y="1345714"/>
                  <a:pt x="2693928" y="1332707"/>
                  <a:pt x="2320441" y="1333698"/>
                </a:cubicBezTo>
                <a:cubicBezTo>
                  <a:pt x="1946954" y="1334689"/>
                  <a:pt x="2054087" y="1318353"/>
                  <a:pt x="1886206" y="1333698"/>
                </a:cubicBezTo>
                <a:cubicBezTo>
                  <a:pt x="1718326" y="1349043"/>
                  <a:pt x="1725884" y="1326568"/>
                  <a:pt x="1574100" y="1333698"/>
                </a:cubicBezTo>
                <a:cubicBezTo>
                  <a:pt x="1422316" y="1340828"/>
                  <a:pt x="1347910" y="1342906"/>
                  <a:pt x="1139866" y="1333698"/>
                </a:cubicBezTo>
                <a:cubicBezTo>
                  <a:pt x="931822" y="1324490"/>
                  <a:pt x="738781" y="1345624"/>
                  <a:pt x="583503" y="1333698"/>
                </a:cubicBezTo>
                <a:cubicBezTo>
                  <a:pt x="428225" y="1321772"/>
                  <a:pt x="127638" y="1345692"/>
                  <a:pt x="0" y="1333698"/>
                </a:cubicBezTo>
                <a:cubicBezTo>
                  <a:pt x="-18543" y="1053189"/>
                  <a:pt x="-29270" y="1010077"/>
                  <a:pt x="0" y="693523"/>
                </a:cubicBezTo>
                <a:cubicBezTo>
                  <a:pt x="29270" y="376969"/>
                  <a:pt x="26413" y="266822"/>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748C4EB9-76C1-623A-DB07-4D55C61858B3}"/>
              </a:ext>
            </a:extLst>
          </p:cNvPr>
          <p:cNvSpPr txBox="1">
            <a:spLocks/>
          </p:cNvSpPr>
          <p:nvPr/>
        </p:nvSpPr>
        <p:spPr>
          <a:xfrm>
            <a:off x="3042756" y="858615"/>
            <a:ext cx="10699338"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for 2025</a:t>
            </a:r>
            <a:endParaRPr lang="en-US" sz="2000" b="1">
              <a:solidFill>
                <a:schemeClr val="tx1">
                  <a:lumMod val="75000"/>
                  <a:lumOff val="25000"/>
                </a:schemeClr>
              </a:solidFill>
              <a:latin typeface="Cutive" pitchFamily="2" charset="0"/>
            </a:endParaRPr>
          </a:p>
        </p:txBody>
      </p:sp>
      <p:pic>
        <p:nvPicPr>
          <p:cNvPr id="2" name="Picture 2" descr="new icon - The Refuge">
            <a:extLst>
              <a:ext uri="{FF2B5EF4-FFF2-40B4-BE49-F238E27FC236}">
                <a16:creationId xmlns:a16="http://schemas.microsoft.com/office/drawing/2014/main" id="{56FE1654-E5E6-6743-4BD8-C73336241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3" y="108288"/>
            <a:ext cx="3810000" cy="2006600"/>
          </a:xfrm>
          <a:prstGeom prst="rect">
            <a:avLst/>
          </a:prstGeom>
          <a:noFill/>
          <a:extLst>
            <a:ext uri="{909E8E84-426E-40DD-AFC4-6F175D3DCCD1}">
              <a14:hiddenFill xmlns:a14="http://schemas.microsoft.com/office/drawing/2010/main">
                <a:solidFill>
                  <a:srgbClr val="FFFFFF"/>
                </a:solidFill>
              </a14:hiddenFill>
            </a:ext>
          </a:extLst>
        </p:spPr>
      </p:pic>
      <p:sp>
        <p:nvSpPr>
          <p:cNvPr id="3" name="First Day…">
            <a:extLst>
              <a:ext uri="{FF2B5EF4-FFF2-40B4-BE49-F238E27FC236}">
                <a16:creationId xmlns:a16="http://schemas.microsoft.com/office/drawing/2014/main" id="{9E0CDBAB-6FC4-3336-333F-E7A2020F6859}"/>
              </a:ext>
            </a:extLst>
          </p:cNvPr>
          <p:cNvSpPr/>
          <p:nvPr/>
        </p:nvSpPr>
        <p:spPr>
          <a:xfrm>
            <a:off x="303516" y="2285759"/>
            <a:ext cx="4677755" cy="1949252"/>
          </a:xfrm>
          <a:prstGeom prst="rect">
            <a:avLst/>
          </a:prstGeom>
          <a:solidFill>
            <a:schemeClr val="accent2">
              <a:lumMod val="7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Digital Card Pilot in Sicamous ,Pender Island and Penticton</a:t>
            </a:r>
          </a:p>
        </p:txBody>
      </p:sp>
      <p:pic>
        <p:nvPicPr>
          <p:cNvPr id="5" name="Picture 4" descr="A qr code on a card&#10;&#10;Description automatically generated">
            <a:extLst>
              <a:ext uri="{FF2B5EF4-FFF2-40B4-BE49-F238E27FC236}">
                <a16:creationId xmlns:a16="http://schemas.microsoft.com/office/drawing/2014/main" id="{C1671D88-B099-CACF-BECB-A46BBFF44E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5210" y="1356"/>
            <a:ext cx="6896790" cy="6858000"/>
          </a:xfrm>
          <a:prstGeom prst="rect">
            <a:avLst/>
          </a:prstGeom>
        </p:spPr>
      </p:pic>
    </p:spTree>
    <p:extLst>
      <p:ext uri="{BB962C8B-B14F-4D97-AF65-F5344CB8AC3E}">
        <p14:creationId xmlns:p14="http://schemas.microsoft.com/office/powerpoint/2010/main" val="3370778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C6CF-847F-9E7E-949D-C050D7B67E6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89845F2C-C87F-EFA2-2BA0-B8A38F56804E}"/>
              </a:ext>
            </a:extLst>
          </p:cNvPr>
          <p:cNvSpPr/>
          <p:nvPr/>
        </p:nvSpPr>
        <p:spPr>
          <a:xfrm>
            <a:off x="-10423" y="-46772"/>
            <a:ext cx="12212845" cy="1333698"/>
          </a:xfrm>
          <a:custGeom>
            <a:avLst/>
            <a:gdLst>
              <a:gd name="connsiteX0" fmla="*/ 0 w 12212845"/>
              <a:gd name="connsiteY0" fmla="*/ 0 h 1333698"/>
              <a:gd name="connsiteX1" fmla="*/ 678491 w 12212845"/>
              <a:gd name="connsiteY1" fmla="*/ 0 h 1333698"/>
              <a:gd name="connsiteX2" fmla="*/ 1356983 w 12212845"/>
              <a:gd name="connsiteY2" fmla="*/ 0 h 1333698"/>
              <a:gd name="connsiteX3" fmla="*/ 2279731 w 12212845"/>
              <a:gd name="connsiteY3" fmla="*/ 0 h 1333698"/>
              <a:gd name="connsiteX4" fmla="*/ 2836094 w 12212845"/>
              <a:gd name="connsiteY4" fmla="*/ 0 h 1333698"/>
              <a:gd name="connsiteX5" fmla="*/ 3392457 w 12212845"/>
              <a:gd name="connsiteY5" fmla="*/ 0 h 1333698"/>
              <a:gd name="connsiteX6" fmla="*/ 4070948 w 12212845"/>
              <a:gd name="connsiteY6" fmla="*/ 0 h 1333698"/>
              <a:gd name="connsiteX7" fmla="*/ 4871568 w 12212845"/>
              <a:gd name="connsiteY7" fmla="*/ 0 h 1333698"/>
              <a:gd name="connsiteX8" fmla="*/ 5672188 w 12212845"/>
              <a:gd name="connsiteY8" fmla="*/ 0 h 1333698"/>
              <a:gd name="connsiteX9" fmla="*/ 6472808 w 12212845"/>
              <a:gd name="connsiteY9" fmla="*/ 0 h 1333698"/>
              <a:gd name="connsiteX10" fmla="*/ 7395556 w 12212845"/>
              <a:gd name="connsiteY10" fmla="*/ 0 h 1333698"/>
              <a:gd name="connsiteX11" fmla="*/ 8074048 w 12212845"/>
              <a:gd name="connsiteY11" fmla="*/ 0 h 1333698"/>
              <a:gd name="connsiteX12" fmla="*/ 8874667 w 12212845"/>
              <a:gd name="connsiteY12" fmla="*/ 0 h 1333698"/>
              <a:gd name="connsiteX13" fmla="*/ 9553159 w 12212845"/>
              <a:gd name="connsiteY13" fmla="*/ 0 h 1333698"/>
              <a:gd name="connsiteX14" fmla="*/ 10231650 w 12212845"/>
              <a:gd name="connsiteY14" fmla="*/ 0 h 1333698"/>
              <a:gd name="connsiteX15" fmla="*/ 10910142 w 12212845"/>
              <a:gd name="connsiteY15" fmla="*/ 0 h 1333698"/>
              <a:gd name="connsiteX16" fmla="*/ 11222248 w 12212845"/>
              <a:gd name="connsiteY16" fmla="*/ 0 h 1333698"/>
              <a:gd name="connsiteX17" fmla="*/ 12212845 w 12212845"/>
              <a:gd name="connsiteY17" fmla="*/ 0 h 1333698"/>
              <a:gd name="connsiteX18" fmla="*/ 12212845 w 12212845"/>
              <a:gd name="connsiteY18" fmla="*/ 626838 h 1333698"/>
              <a:gd name="connsiteX19" fmla="*/ 12212845 w 12212845"/>
              <a:gd name="connsiteY19" fmla="*/ 1333698 h 1333698"/>
              <a:gd name="connsiteX20" fmla="*/ 11656482 w 12212845"/>
              <a:gd name="connsiteY20" fmla="*/ 1333698 h 1333698"/>
              <a:gd name="connsiteX21" fmla="*/ 10977991 w 12212845"/>
              <a:gd name="connsiteY21" fmla="*/ 1333698 h 1333698"/>
              <a:gd name="connsiteX22" fmla="*/ 10665885 w 12212845"/>
              <a:gd name="connsiteY22" fmla="*/ 1333698 h 1333698"/>
              <a:gd name="connsiteX23" fmla="*/ 10109522 w 12212845"/>
              <a:gd name="connsiteY23" fmla="*/ 1333698 h 1333698"/>
              <a:gd name="connsiteX24" fmla="*/ 9308902 w 12212845"/>
              <a:gd name="connsiteY24" fmla="*/ 1333698 h 1333698"/>
              <a:gd name="connsiteX25" fmla="*/ 8874667 w 12212845"/>
              <a:gd name="connsiteY25" fmla="*/ 1333698 h 1333698"/>
              <a:gd name="connsiteX26" fmla="*/ 7951919 w 12212845"/>
              <a:gd name="connsiteY26" fmla="*/ 1333698 h 1333698"/>
              <a:gd name="connsiteX27" fmla="*/ 7029171 w 12212845"/>
              <a:gd name="connsiteY27" fmla="*/ 1333698 h 1333698"/>
              <a:gd name="connsiteX28" fmla="*/ 6350679 w 12212845"/>
              <a:gd name="connsiteY28" fmla="*/ 1333698 h 1333698"/>
              <a:gd name="connsiteX29" fmla="*/ 5427931 w 12212845"/>
              <a:gd name="connsiteY29" fmla="*/ 1333698 h 1333698"/>
              <a:gd name="connsiteX30" fmla="*/ 4749440 w 12212845"/>
              <a:gd name="connsiteY30" fmla="*/ 1333698 h 1333698"/>
              <a:gd name="connsiteX31" fmla="*/ 3948820 w 12212845"/>
              <a:gd name="connsiteY31" fmla="*/ 1333698 h 1333698"/>
              <a:gd name="connsiteX32" fmla="*/ 3636714 w 12212845"/>
              <a:gd name="connsiteY32" fmla="*/ 1333698 h 1333698"/>
              <a:gd name="connsiteX33" fmla="*/ 2713966 w 12212845"/>
              <a:gd name="connsiteY33" fmla="*/ 1333698 h 1333698"/>
              <a:gd name="connsiteX34" fmla="*/ 2157603 w 12212845"/>
              <a:gd name="connsiteY34" fmla="*/ 1333698 h 1333698"/>
              <a:gd name="connsiteX35" fmla="*/ 1356983 w 12212845"/>
              <a:gd name="connsiteY35" fmla="*/ 1333698 h 1333698"/>
              <a:gd name="connsiteX36" fmla="*/ 1044877 w 12212845"/>
              <a:gd name="connsiteY36" fmla="*/ 1333698 h 1333698"/>
              <a:gd name="connsiteX37" fmla="*/ 0 w 12212845"/>
              <a:gd name="connsiteY37" fmla="*/ 1333698 h 1333698"/>
              <a:gd name="connsiteX38" fmla="*/ 0 w 12212845"/>
              <a:gd name="connsiteY38" fmla="*/ 680186 h 1333698"/>
              <a:gd name="connsiteX39" fmla="*/ 0 w 12212845"/>
              <a:gd name="connsiteY39" fmla="*/ 0 h 13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12845" h="1333698" fill="none" extrusionOk="0">
                <a:moveTo>
                  <a:pt x="0" y="0"/>
                </a:moveTo>
                <a:cubicBezTo>
                  <a:pt x="260728" y="17103"/>
                  <a:pt x="352408" y="-22062"/>
                  <a:pt x="678491" y="0"/>
                </a:cubicBezTo>
                <a:cubicBezTo>
                  <a:pt x="1004574" y="22062"/>
                  <a:pt x="1071643" y="-22805"/>
                  <a:pt x="1356983" y="0"/>
                </a:cubicBezTo>
                <a:cubicBezTo>
                  <a:pt x="1642323" y="22805"/>
                  <a:pt x="2046421" y="1427"/>
                  <a:pt x="2279731" y="0"/>
                </a:cubicBezTo>
                <a:cubicBezTo>
                  <a:pt x="2513041" y="-1427"/>
                  <a:pt x="2712191" y="19231"/>
                  <a:pt x="2836094" y="0"/>
                </a:cubicBezTo>
                <a:cubicBezTo>
                  <a:pt x="2959997" y="-19231"/>
                  <a:pt x="3146268" y="22596"/>
                  <a:pt x="3392457" y="0"/>
                </a:cubicBezTo>
                <a:cubicBezTo>
                  <a:pt x="3638646" y="-22596"/>
                  <a:pt x="3890649" y="10837"/>
                  <a:pt x="4070948" y="0"/>
                </a:cubicBezTo>
                <a:cubicBezTo>
                  <a:pt x="4251247" y="-10837"/>
                  <a:pt x="4705934" y="32150"/>
                  <a:pt x="4871568" y="0"/>
                </a:cubicBezTo>
                <a:cubicBezTo>
                  <a:pt x="5037202" y="-32150"/>
                  <a:pt x="5287042" y="-4402"/>
                  <a:pt x="5672188" y="0"/>
                </a:cubicBezTo>
                <a:cubicBezTo>
                  <a:pt x="6057334" y="4402"/>
                  <a:pt x="6234520" y="18404"/>
                  <a:pt x="6472808" y="0"/>
                </a:cubicBezTo>
                <a:cubicBezTo>
                  <a:pt x="6711096" y="-18404"/>
                  <a:pt x="7173234" y="43721"/>
                  <a:pt x="7395556" y="0"/>
                </a:cubicBezTo>
                <a:cubicBezTo>
                  <a:pt x="7617878" y="-43721"/>
                  <a:pt x="7872747" y="-307"/>
                  <a:pt x="8074048" y="0"/>
                </a:cubicBezTo>
                <a:cubicBezTo>
                  <a:pt x="8275349" y="307"/>
                  <a:pt x="8503929" y="15143"/>
                  <a:pt x="8874667" y="0"/>
                </a:cubicBezTo>
                <a:cubicBezTo>
                  <a:pt x="9245405" y="-15143"/>
                  <a:pt x="9376057" y="13739"/>
                  <a:pt x="9553159" y="0"/>
                </a:cubicBezTo>
                <a:cubicBezTo>
                  <a:pt x="9730261" y="-13739"/>
                  <a:pt x="9921460" y="12884"/>
                  <a:pt x="10231650" y="0"/>
                </a:cubicBezTo>
                <a:cubicBezTo>
                  <a:pt x="10541840" y="-12884"/>
                  <a:pt x="10700947" y="7236"/>
                  <a:pt x="10910142" y="0"/>
                </a:cubicBezTo>
                <a:cubicBezTo>
                  <a:pt x="11119337" y="-7236"/>
                  <a:pt x="11100471" y="-2093"/>
                  <a:pt x="11222248" y="0"/>
                </a:cubicBezTo>
                <a:cubicBezTo>
                  <a:pt x="11344025" y="2093"/>
                  <a:pt x="11906111" y="35782"/>
                  <a:pt x="12212845" y="0"/>
                </a:cubicBezTo>
                <a:cubicBezTo>
                  <a:pt x="12193712" y="230552"/>
                  <a:pt x="12197491" y="461415"/>
                  <a:pt x="12212845" y="626838"/>
                </a:cubicBezTo>
                <a:cubicBezTo>
                  <a:pt x="12228199" y="792261"/>
                  <a:pt x="12189098" y="1141540"/>
                  <a:pt x="12212845" y="1333698"/>
                </a:cubicBezTo>
                <a:cubicBezTo>
                  <a:pt x="11984779" y="1318200"/>
                  <a:pt x="11868786" y="1308367"/>
                  <a:pt x="11656482" y="1333698"/>
                </a:cubicBezTo>
                <a:cubicBezTo>
                  <a:pt x="11444178" y="1359029"/>
                  <a:pt x="11254883" y="1343449"/>
                  <a:pt x="10977991" y="1333698"/>
                </a:cubicBezTo>
                <a:cubicBezTo>
                  <a:pt x="10701099" y="1323947"/>
                  <a:pt x="10791697" y="1322249"/>
                  <a:pt x="10665885" y="1333698"/>
                </a:cubicBezTo>
                <a:cubicBezTo>
                  <a:pt x="10540073" y="1345147"/>
                  <a:pt x="10381959" y="1318186"/>
                  <a:pt x="10109522" y="1333698"/>
                </a:cubicBezTo>
                <a:cubicBezTo>
                  <a:pt x="9837085" y="1349210"/>
                  <a:pt x="9483160" y="1368209"/>
                  <a:pt x="9308902" y="1333698"/>
                </a:cubicBezTo>
                <a:cubicBezTo>
                  <a:pt x="9134644" y="1299187"/>
                  <a:pt x="9043029" y="1335938"/>
                  <a:pt x="8874667" y="1333698"/>
                </a:cubicBezTo>
                <a:cubicBezTo>
                  <a:pt x="8706306" y="1331458"/>
                  <a:pt x="8146952" y="1307041"/>
                  <a:pt x="7951919" y="1333698"/>
                </a:cubicBezTo>
                <a:cubicBezTo>
                  <a:pt x="7756886" y="1360355"/>
                  <a:pt x="7319462" y="1368535"/>
                  <a:pt x="7029171" y="1333698"/>
                </a:cubicBezTo>
                <a:cubicBezTo>
                  <a:pt x="6738880" y="1298861"/>
                  <a:pt x="6504372" y="1363383"/>
                  <a:pt x="6350679" y="1333698"/>
                </a:cubicBezTo>
                <a:cubicBezTo>
                  <a:pt x="6196986" y="1304013"/>
                  <a:pt x="5779759" y="1318684"/>
                  <a:pt x="5427931" y="1333698"/>
                </a:cubicBezTo>
                <a:cubicBezTo>
                  <a:pt x="5076103" y="1348712"/>
                  <a:pt x="4965285" y="1314388"/>
                  <a:pt x="4749440" y="1333698"/>
                </a:cubicBezTo>
                <a:cubicBezTo>
                  <a:pt x="4533595" y="1353008"/>
                  <a:pt x="4114577" y="1311236"/>
                  <a:pt x="3948820" y="1333698"/>
                </a:cubicBezTo>
                <a:cubicBezTo>
                  <a:pt x="3783063" y="1356160"/>
                  <a:pt x="3724735" y="1348739"/>
                  <a:pt x="3636714" y="1333698"/>
                </a:cubicBezTo>
                <a:cubicBezTo>
                  <a:pt x="3548693" y="1318657"/>
                  <a:pt x="2926360" y="1350394"/>
                  <a:pt x="2713966" y="1333698"/>
                </a:cubicBezTo>
                <a:cubicBezTo>
                  <a:pt x="2501572" y="1317002"/>
                  <a:pt x="2396659" y="1324167"/>
                  <a:pt x="2157603" y="1333698"/>
                </a:cubicBezTo>
                <a:cubicBezTo>
                  <a:pt x="1918547" y="1343229"/>
                  <a:pt x="1525636" y="1314665"/>
                  <a:pt x="1356983" y="1333698"/>
                </a:cubicBezTo>
                <a:cubicBezTo>
                  <a:pt x="1188330" y="1352731"/>
                  <a:pt x="1129376" y="1326445"/>
                  <a:pt x="1044877" y="1333698"/>
                </a:cubicBezTo>
                <a:cubicBezTo>
                  <a:pt x="960378" y="1340951"/>
                  <a:pt x="369398" y="1368303"/>
                  <a:pt x="0" y="1333698"/>
                </a:cubicBezTo>
                <a:cubicBezTo>
                  <a:pt x="7194" y="1165814"/>
                  <a:pt x="-230" y="861479"/>
                  <a:pt x="0" y="680186"/>
                </a:cubicBezTo>
                <a:cubicBezTo>
                  <a:pt x="230" y="498893"/>
                  <a:pt x="14559" y="294357"/>
                  <a:pt x="0" y="0"/>
                </a:cubicBezTo>
                <a:close/>
              </a:path>
              <a:path w="12212845" h="1333698" stroke="0" extrusionOk="0">
                <a:moveTo>
                  <a:pt x="0" y="0"/>
                </a:moveTo>
                <a:cubicBezTo>
                  <a:pt x="208415" y="-27121"/>
                  <a:pt x="432713" y="-24715"/>
                  <a:pt x="556363" y="0"/>
                </a:cubicBezTo>
                <a:cubicBezTo>
                  <a:pt x="680013" y="24715"/>
                  <a:pt x="738691" y="-733"/>
                  <a:pt x="868469" y="0"/>
                </a:cubicBezTo>
                <a:cubicBezTo>
                  <a:pt x="998247" y="733"/>
                  <a:pt x="1477606" y="32117"/>
                  <a:pt x="1791217" y="0"/>
                </a:cubicBezTo>
                <a:cubicBezTo>
                  <a:pt x="2104828" y="-32117"/>
                  <a:pt x="2160350" y="-20175"/>
                  <a:pt x="2347580" y="0"/>
                </a:cubicBezTo>
                <a:cubicBezTo>
                  <a:pt x="2534810" y="20175"/>
                  <a:pt x="2681603" y="9661"/>
                  <a:pt x="2903943" y="0"/>
                </a:cubicBezTo>
                <a:cubicBezTo>
                  <a:pt x="3126283" y="-9661"/>
                  <a:pt x="3373621" y="-1251"/>
                  <a:pt x="3826691" y="0"/>
                </a:cubicBezTo>
                <a:cubicBezTo>
                  <a:pt x="4279761" y="1251"/>
                  <a:pt x="4104141" y="1180"/>
                  <a:pt x="4260926" y="0"/>
                </a:cubicBezTo>
                <a:cubicBezTo>
                  <a:pt x="4417711" y="-1180"/>
                  <a:pt x="4959424" y="45349"/>
                  <a:pt x="5183674" y="0"/>
                </a:cubicBezTo>
                <a:cubicBezTo>
                  <a:pt x="5407924" y="-45349"/>
                  <a:pt x="5716292" y="-3690"/>
                  <a:pt x="6106422" y="0"/>
                </a:cubicBezTo>
                <a:cubicBezTo>
                  <a:pt x="6496552" y="3690"/>
                  <a:pt x="6616508" y="-5194"/>
                  <a:pt x="6784914" y="0"/>
                </a:cubicBezTo>
                <a:cubicBezTo>
                  <a:pt x="6953320" y="5194"/>
                  <a:pt x="7504855" y="6587"/>
                  <a:pt x="7707662" y="0"/>
                </a:cubicBezTo>
                <a:cubicBezTo>
                  <a:pt x="7910469" y="-6587"/>
                  <a:pt x="8005974" y="1781"/>
                  <a:pt x="8264025" y="0"/>
                </a:cubicBezTo>
                <a:cubicBezTo>
                  <a:pt x="8522076" y="-1781"/>
                  <a:pt x="8598016" y="6085"/>
                  <a:pt x="8820388" y="0"/>
                </a:cubicBezTo>
                <a:cubicBezTo>
                  <a:pt x="9042760" y="-6085"/>
                  <a:pt x="9292769" y="16252"/>
                  <a:pt x="9621008" y="0"/>
                </a:cubicBezTo>
                <a:cubicBezTo>
                  <a:pt x="9949247" y="-16252"/>
                  <a:pt x="9941776" y="-7949"/>
                  <a:pt x="10177371" y="0"/>
                </a:cubicBezTo>
                <a:cubicBezTo>
                  <a:pt x="10412966" y="7949"/>
                  <a:pt x="10777783" y="43580"/>
                  <a:pt x="11100119" y="0"/>
                </a:cubicBezTo>
                <a:cubicBezTo>
                  <a:pt x="11422455" y="-43580"/>
                  <a:pt x="11945189" y="12034"/>
                  <a:pt x="12212845" y="0"/>
                </a:cubicBezTo>
                <a:cubicBezTo>
                  <a:pt x="12201226" y="315568"/>
                  <a:pt x="12187461" y="441638"/>
                  <a:pt x="12212845" y="666849"/>
                </a:cubicBezTo>
                <a:cubicBezTo>
                  <a:pt x="12238229" y="892060"/>
                  <a:pt x="12202615" y="1011889"/>
                  <a:pt x="12212845" y="1333698"/>
                </a:cubicBezTo>
                <a:cubicBezTo>
                  <a:pt x="12092614" y="1329905"/>
                  <a:pt x="12009645" y="1337639"/>
                  <a:pt x="11900739" y="1333698"/>
                </a:cubicBezTo>
                <a:cubicBezTo>
                  <a:pt x="11791833" y="1329757"/>
                  <a:pt x="11382376" y="1341212"/>
                  <a:pt x="10977991" y="1333698"/>
                </a:cubicBezTo>
                <a:cubicBezTo>
                  <a:pt x="10573606" y="1326184"/>
                  <a:pt x="10565603" y="1347968"/>
                  <a:pt x="10299499" y="1333698"/>
                </a:cubicBezTo>
                <a:cubicBezTo>
                  <a:pt x="10033395" y="1319428"/>
                  <a:pt x="10032531" y="1346187"/>
                  <a:pt x="9865265" y="1333698"/>
                </a:cubicBezTo>
                <a:cubicBezTo>
                  <a:pt x="9697999" y="1321209"/>
                  <a:pt x="9468405" y="1322588"/>
                  <a:pt x="9186773" y="1333698"/>
                </a:cubicBezTo>
                <a:cubicBezTo>
                  <a:pt x="8905141" y="1344808"/>
                  <a:pt x="9008219" y="1340641"/>
                  <a:pt x="8874667" y="1333698"/>
                </a:cubicBezTo>
                <a:cubicBezTo>
                  <a:pt x="8741115" y="1326755"/>
                  <a:pt x="8714799" y="1325073"/>
                  <a:pt x="8562561" y="1333698"/>
                </a:cubicBezTo>
                <a:cubicBezTo>
                  <a:pt x="8410323" y="1342323"/>
                  <a:pt x="8194173" y="1348704"/>
                  <a:pt x="7884070" y="1333698"/>
                </a:cubicBezTo>
                <a:cubicBezTo>
                  <a:pt x="7573967" y="1318692"/>
                  <a:pt x="7665942" y="1323892"/>
                  <a:pt x="7449835" y="1333698"/>
                </a:cubicBezTo>
                <a:cubicBezTo>
                  <a:pt x="7233728" y="1343504"/>
                  <a:pt x="6994776" y="1336462"/>
                  <a:pt x="6649216" y="1333698"/>
                </a:cubicBezTo>
                <a:cubicBezTo>
                  <a:pt x="6303656" y="1330934"/>
                  <a:pt x="6399170" y="1317434"/>
                  <a:pt x="6214981" y="1333698"/>
                </a:cubicBezTo>
                <a:cubicBezTo>
                  <a:pt x="6030793" y="1349962"/>
                  <a:pt x="5803618" y="1301023"/>
                  <a:pt x="5414361" y="1333698"/>
                </a:cubicBezTo>
                <a:cubicBezTo>
                  <a:pt x="5025104" y="1366373"/>
                  <a:pt x="5200713" y="1326787"/>
                  <a:pt x="5102255" y="1333698"/>
                </a:cubicBezTo>
                <a:cubicBezTo>
                  <a:pt x="5003797" y="1340609"/>
                  <a:pt x="4492075" y="1364016"/>
                  <a:pt x="4301635" y="1333698"/>
                </a:cubicBezTo>
                <a:cubicBezTo>
                  <a:pt x="4111195" y="1303380"/>
                  <a:pt x="4042230" y="1333262"/>
                  <a:pt x="3867401" y="1333698"/>
                </a:cubicBezTo>
                <a:cubicBezTo>
                  <a:pt x="3692572" y="1334134"/>
                  <a:pt x="3667377" y="1342642"/>
                  <a:pt x="3555295" y="1333698"/>
                </a:cubicBezTo>
                <a:cubicBezTo>
                  <a:pt x="3443213" y="1324754"/>
                  <a:pt x="3327936" y="1321682"/>
                  <a:pt x="3121060" y="1333698"/>
                </a:cubicBezTo>
                <a:cubicBezTo>
                  <a:pt x="2914184" y="1345714"/>
                  <a:pt x="2693928" y="1332707"/>
                  <a:pt x="2320441" y="1333698"/>
                </a:cubicBezTo>
                <a:cubicBezTo>
                  <a:pt x="1946954" y="1334689"/>
                  <a:pt x="2054087" y="1318353"/>
                  <a:pt x="1886206" y="1333698"/>
                </a:cubicBezTo>
                <a:cubicBezTo>
                  <a:pt x="1718326" y="1349043"/>
                  <a:pt x="1725884" y="1326568"/>
                  <a:pt x="1574100" y="1333698"/>
                </a:cubicBezTo>
                <a:cubicBezTo>
                  <a:pt x="1422316" y="1340828"/>
                  <a:pt x="1347910" y="1342906"/>
                  <a:pt x="1139866" y="1333698"/>
                </a:cubicBezTo>
                <a:cubicBezTo>
                  <a:pt x="931822" y="1324490"/>
                  <a:pt x="738781" y="1345624"/>
                  <a:pt x="583503" y="1333698"/>
                </a:cubicBezTo>
                <a:cubicBezTo>
                  <a:pt x="428225" y="1321772"/>
                  <a:pt x="127638" y="1345692"/>
                  <a:pt x="0" y="1333698"/>
                </a:cubicBezTo>
                <a:cubicBezTo>
                  <a:pt x="-18543" y="1053189"/>
                  <a:pt x="-29270" y="1010077"/>
                  <a:pt x="0" y="693523"/>
                </a:cubicBezTo>
                <a:cubicBezTo>
                  <a:pt x="29270" y="376969"/>
                  <a:pt x="26413" y="266822"/>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A165B178-2AEF-53EE-FE9F-57FE5AD451F5}"/>
              </a:ext>
            </a:extLst>
          </p:cNvPr>
          <p:cNvSpPr txBox="1">
            <a:spLocks/>
          </p:cNvSpPr>
          <p:nvPr/>
        </p:nvSpPr>
        <p:spPr>
          <a:xfrm>
            <a:off x="3917642" y="70467"/>
            <a:ext cx="10699338"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for 2025</a:t>
            </a:r>
            <a:endParaRPr lang="en-US" sz="2000" b="1">
              <a:solidFill>
                <a:schemeClr val="tx1">
                  <a:lumMod val="75000"/>
                  <a:lumOff val="25000"/>
                </a:schemeClr>
              </a:solidFill>
              <a:latin typeface="Cutive" pitchFamily="2" charset="0"/>
            </a:endParaRPr>
          </a:p>
        </p:txBody>
      </p:sp>
      <p:pic>
        <p:nvPicPr>
          <p:cNvPr id="2" name="Picture 2" descr="new icon - The Refuge">
            <a:extLst>
              <a:ext uri="{FF2B5EF4-FFF2-40B4-BE49-F238E27FC236}">
                <a16:creationId xmlns:a16="http://schemas.microsoft.com/office/drawing/2014/main" id="{1C8B1F7E-1302-6BA0-8259-4D8AC1B39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3" y="36096"/>
            <a:ext cx="3810000" cy="2006600"/>
          </a:xfrm>
          <a:prstGeom prst="rect">
            <a:avLst/>
          </a:prstGeom>
          <a:noFill/>
          <a:extLst>
            <a:ext uri="{909E8E84-426E-40DD-AFC4-6F175D3DCCD1}">
              <a14:hiddenFill xmlns:a14="http://schemas.microsoft.com/office/drawing/2010/main">
                <a:solidFill>
                  <a:srgbClr val="FFFFFF"/>
                </a:solidFill>
              </a14:hiddenFill>
            </a:ext>
          </a:extLst>
        </p:spPr>
      </p:pic>
      <p:sp>
        <p:nvSpPr>
          <p:cNvPr id="7" name="First Day…">
            <a:extLst>
              <a:ext uri="{FF2B5EF4-FFF2-40B4-BE49-F238E27FC236}">
                <a16:creationId xmlns:a16="http://schemas.microsoft.com/office/drawing/2014/main" id="{B6BE2E61-A026-5C3B-9DD8-E4D0F3619403}"/>
              </a:ext>
            </a:extLst>
          </p:cNvPr>
          <p:cNvSpPr/>
          <p:nvPr/>
        </p:nvSpPr>
        <p:spPr>
          <a:xfrm>
            <a:off x="1610465" y="1546937"/>
            <a:ext cx="4677755" cy="718145"/>
          </a:xfrm>
          <a:prstGeom prst="rect">
            <a:avLst/>
          </a:prstGeom>
          <a:solidFill>
            <a:srgbClr val="FF0000"/>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Accessibility Project</a:t>
            </a:r>
          </a:p>
        </p:txBody>
      </p:sp>
      <p:pic>
        <p:nvPicPr>
          <p:cNvPr id="11" name="Picture 10" descr="A person in a wheelchair&#10;&#10;AI-generated content may be incorrect.">
            <a:extLst>
              <a:ext uri="{FF2B5EF4-FFF2-40B4-BE49-F238E27FC236}">
                <a16:creationId xmlns:a16="http://schemas.microsoft.com/office/drawing/2014/main" id="{12A22316-4CD2-26E0-3546-DBF19A8FE38F}"/>
              </a:ext>
            </a:extLst>
          </p:cNvPr>
          <p:cNvPicPr>
            <a:picLocks noChangeAspect="1"/>
          </p:cNvPicPr>
          <p:nvPr/>
        </p:nvPicPr>
        <p:blipFill>
          <a:blip r:embed="rId4"/>
          <a:stretch>
            <a:fillRect/>
          </a:stretch>
        </p:blipFill>
        <p:spPr>
          <a:xfrm>
            <a:off x="6768880" y="0"/>
            <a:ext cx="5309681" cy="6858000"/>
          </a:xfrm>
          <a:prstGeom prst="rect">
            <a:avLst/>
          </a:prstGeom>
        </p:spPr>
      </p:pic>
      <p:sp>
        <p:nvSpPr>
          <p:cNvPr id="13" name="TextBox 12">
            <a:extLst>
              <a:ext uri="{FF2B5EF4-FFF2-40B4-BE49-F238E27FC236}">
                <a16:creationId xmlns:a16="http://schemas.microsoft.com/office/drawing/2014/main" id="{AB3EBA14-1C25-9B8C-73A1-DE56C54F6C75}"/>
              </a:ext>
            </a:extLst>
          </p:cNvPr>
          <p:cNvSpPr txBox="1"/>
          <p:nvPr/>
        </p:nvSpPr>
        <p:spPr>
          <a:xfrm>
            <a:off x="922984" y="2904320"/>
            <a:ext cx="4031695" cy="2308324"/>
          </a:xfrm>
          <a:prstGeom prst="rect">
            <a:avLst/>
          </a:prstGeom>
          <a:noFill/>
        </p:spPr>
        <p:txBody>
          <a:bodyPr wrap="square">
            <a:spAutoFit/>
          </a:bodyPr>
          <a:lstStyle/>
          <a:p>
            <a:r>
              <a:rPr lang="en-US" b="1"/>
              <a:t>With the support of a Canada Summer Job’s Funded Student:</a:t>
            </a:r>
            <a:br>
              <a:rPr lang="en-US" b="1"/>
            </a:br>
            <a:endParaRPr lang="en-US"/>
          </a:p>
          <a:p>
            <a:pPr marL="285750" indent="-285750">
              <a:buFont typeface="Arial" panose="020B0604020202020204" pitchFamily="34" charset="0"/>
              <a:buChar char="•"/>
            </a:pPr>
            <a:r>
              <a:rPr lang="en-US"/>
              <a:t>Share this toolkit with farmers markets &amp; vendors</a:t>
            </a:r>
          </a:p>
          <a:p>
            <a:pPr marL="285750" indent="-285750">
              <a:buFont typeface="Arial" panose="020B0604020202020204" pitchFamily="34" charset="0"/>
              <a:buChar char="•"/>
            </a:pPr>
            <a:r>
              <a:rPr lang="en-US"/>
              <a:t>Conduct audits</a:t>
            </a:r>
          </a:p>
          <a:p>
            <a:pPr marL="285750" indent="-285750">
              <a:buFont typeface="Arial" panose="020B0604020202020204" pitchFamily="34" charset="0"/>
              <a:buChar char="•"/>
            </a:pPr>
            <a:r>
              <a:rPr lang="en-US"/>
              <a:t>Support farmers markets and vendor to improve accessibility.</a:t>
            </a:r>
          </a:p>
        </p:txBody>
      </p:sp>
    </p:spTree>
    <p:extLst>
      <p:ext uri="{BB962C8B-B14F-4D97-AF65-F5344CB8AC3E}">
        <p14:creationId xmlns:p14="http://schemas.microsoft.com/office/powerpoint/2010/main" val="1735129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hat talking to another person&#10;&#10;Description automatically generated">
            <a:extLst>
              <a:ext uri="{FF2B5EF4-FFF2-40B4-BE49-F238E27FC236}">
                <a16:creationId xmlns:a16="http://schemas.microsoft.com/office/drawing/2014/main" id="{DC26A56C-A331-4246-9B6E-E0187A5685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59488" y="0"/>
            <a:ext cx="6132512" cy="6858000"/>
          </a:xfrm>
          <a:prstGeom prst="rect">
            <a:avLst/>
          </a:prstGeom>
        </p:spPr>
      </p:pic>
      <p:sp>
        <p:nvSpPr>
          <p:cNvPr id="2" name="TextBox 1">
            <a:extLst>
              <a:ext uri="{FF2B5EF4-FFF2-40B4-BE49-F238E27FC236}">
                <a16:creationId xmlns:a16="http://schemas.microsoft.com/office/drawing/2014/main" id="{18818F05-0446-165A-D614-97ACA037E606}"/>
              </a:ext>
            </a:extLst>
          </p:cNvPr>
          <p:cNvSpPr txBox="1"/>
          <p:nvPr/>
        </p:nvSpPr>
        <p:spPr>
          <a:xfrm>
            <a:off x="578482" y="1541305"/>
            <a:ext cx="4568190" cy="707886"/>
          </a:xfrm>
          <a:prstGeom prst="rect">
            <a:avLst/>
          </a:prstGeom>
          <a:noFill/>
        </p:spPr>
        <p:txBody>
          <a:bodyPr wrap="square" rtlCol="0">
            <a:spAutoFit/>
          </a:bodyPr>
          <a:lstStyle/>
          <a:p>
            <a:r>
              <a:rPr lang="en-US" sz="4000" b="1">
                <a:latin typeface="Overpass Black" pitchFamily="2" charset="77"/>
              </a:rPr>
              <a:t>Agenda</a:t>
            </a:r>
          </a:p>
        </p:txBody>
      </p:sp>
      <p:sp>
        <p:nvSpPr>
          <p:cNvPr id="4" name="TextBox 3">
            <a:extLst>
              <a:ext uri="{FF2B5EF4-FFF2-40B4-BE49-F238E27FC236}">
                <a16:creationId xmlns:a16="http://schemas.microsoft.com/office/drawing/2014/main" id="{4265A51C-E328-A52A-2940-06BED4AFBFBD}"/>
              </a:ext>
            </a:extLst>
          </p:cNvPr>
          <p:cNvSpPr txBox="1"/>
          <p:nvPr/>
        </p:nvSpPr>
        <p:spPr>
          <a:xfrm>
            <a:off x="579120" y="2654034"/>
            <a:ext cx="5516880" cy="3046988"/>
          </a:xfrm>
          <a:prstGeom prst="rect">
            <a:avLst/>
          </a:prstGeom>
          <a:noFill/>
        </p:spPr>
        <p:txBody>
          <a:bodyPr wrap="square" rtlCol="0">
            <a:spAutoFit/>
          </a:bodyPr>
          <a:lstStyle/>
          <a:p>
            <a:r>
              <a:rPr lang="en-US" sz="2400">
                <a:latin typeface="Overpass Medium" pitchFamily="2" charset="77"/>
              </a:rPr>
              <a:t>Welcome and Introductions</a:t>
            </a:r>
          </a:p>
          <a:p>
            <a:r>
              <a:rPr lang="en-US" sz="2400">
                <a:latin typeface="Overpass Medium" pitchFamily="2" charset="77"/>
              </a:rPr>
              <a:t>About the FMNCP Program</a:t>
            </a:r>
          </a:p>
          <a:p>
            <a:r>
              <a:rPr lang="en-US" sz="2400">
                <a:latin typeface="Overpass Medium" pitchFamily="2" charset="77"/>
              </a:rPr>
              <a:t>Administering the FMNCP Program</a:t>
            </a:r>
            <a:br>
              <a:rPr lang="en-US" sz="2400">
                <a:latin typeface="Overpass Medium" pitchFamily="2" charset="77"/>
              </a:rPr>
            </a:br>
            <a:r>
              <a:rPr lang="en-US" sz="2400">
                <a:latin typeface="Overpass Medium" pitchFamily="2" charset="77"/>
              </a:rPr>
              <a:t>What’s New in ‘25</a:t>
            </a:r>
          </a:p>
          <a:p>
            <a:r>
              <a:rPr lang="en-US" sz="2400">
                <a:latin typeface="Overpass Medium" pitchFamily="2" charset="77"/>
              </a:rPr>
              <a:t>Selecting Participants</a:t>
            </a:r>
          </a:p>
          <a:p>
            <a:r>
              <a:rPr lang="en-US" sz="2400">
                <a:latin typeface="Overpass Medium" pitchFamily="2" charset="77"/>
              </a:rPr>
              <a:t>Networking</a:t>
            </a:r>
          </a:p>
          <a:p>
            <a:r>
              <a:rPr lang="en-US" sz="2400">
                <a:latin typeface="Overpass Medium" pitchFamily="2" charset="77"/>
              </a:rPr>
              <a:t>Tools and Resources</a:t>
            </a:r>
          </a:p>
          <a:p>
            <a:r>
              <a:rPr lang="en-US" sz="2400">
                <a:latin typeface="Overpass Medium" pitchFamily="2" charset="77"/>
              </a:rPr>
              <a:t>Get Your Materials</a:t>
            </a:r>
          </a:p>
        </p:txBody>
      </p:sp>
      <p:sp>
        <p:nvSpPr>
          <p:cNvPr id="12" name="TextBox 11">
            <a:extLst>
              <a:ext uri="{FF2B5EF4-FFF2-40B4-BE49-F238E27FC236}">
                <a16:creationId xmlns:a16="http://schemas.microsoft.com/office/drawing/2014/main" id="{1C77784D-B2B0-8719-4C57-FBB2EC9AEAE1}"/>
              </a:ext>
            </a:extLst>
          </p:cNvPr>
          <p:cNvSpPr txBox="1"/>
          <p:nvPr/>
        </p:nvSpPr>
        <p:spPr>
          <a:xfrm>
            <a:off x="8705385" y="6179485"/>
            <a:ext cx="3051012" cy="230832"/>
          </a:xfrm>
          <a:prstGeom prst="rect">
            <a:avLst/>
          </a:prstGeom>
          <a:noFill/>
        </p:spPr>
        <p:txBody>
          <a:bodyPr wrap="square" rtlCol="0">
            <a:spAutoFit/>
          </a:bodyPr>
          <a:lstStyle/>
          <a:p>
            <a:r>
              <a:rPr lang="en-CA" sz="900">
                <a:solidFill>
                  <a:schemeClr val="bg1"/>
                </a:solidFill>
                <a:effectLst/>
                <a:latin typeface="Overpass Medium" pitchFamily="2" charset="77"/>
              </a:rPr>
              <a:t>Langley Community Farmers Market &amp; Johann Vincent</a:t>
            </a:r>
          </a:p>
        </p:txBody>
      </p:sp>
      <p:pic>
        <p:nvPicPr>
          <p:cNvPr id="3" name="Picture 2">
            <a:extLst>
              <a:ext uri="{FF2B5EF4-FFF2-40B4-BE49-F238E27FC236}">
                <a16:creationId xmlns:a16="http://schemas.microsoft.com/office/drawing/2014/main" id="{7A649054-6D0D-D4D5-08C6-E94F6250317B}"/>
              </a:ext>
            </a:extLst>
          </p:cNvPr>
          <p:cNvPicPr>
            <a:picLocks noChangeAspect="1"/>
          </p:cNvPicPr>
          <p:nvPr/>
        </p:nvPicPr>
        <p:blipFill>
          <a:blip r:embed="rId3"/>
          <a:stretch>
            <a:fillRect/>
          </a:stretch>
        </p:blipFill>
        <p:spPr>
          <a:xfrm>
            <a:off x="556010" y="5843049"/>
            <a:ext cx="3765437" cy="451852"/>
          </a:xfrm>
          <a:prstGeom prst="rect">
            <a:avLst/>
          </a:prstGeom>
        </p:spPr>
      </p:pic>
    </p:spTree>
    <p:extLst>
      <p:ext uri="{BB962C8B-B14F-4D97-AF65-F5344CB8AC3E}">
        <p14:creationId xmlns:p14="http://schemas.microsoft.com/office/powerpoint/2010/main" val="19720072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B0185-7AD1-69DE-E054-C9F818DCFFE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A610A1B-A075-CF7C-7D98-A681D6388967}"/>
              </a:ext>
            </a:extLst>
          </p:cNvPr>
          <p:cNvSpPr/>
          <p:nvPr/>
        </p:nvSpPr>
        <p:spPr>
          <a:xfrm>
            <a:off x="-10423" y="-46772"/>
            <a:ext cx="12212845" cy="1333698"/>
          </a:xfrm>
          <a:custGeom>
            <a:avLst/>
            <a:gdLst>
              <a:gd name="connsiteX0" fmla="*/ 0 w 12212845"/>
              <a:gd name="connsiteY0" fmla="*/ 0 h 1333698"/>
              <a:gd name="connsiteX1" fmla="*/ 678491 w 12212845"/>
              <a:gd name="connsiteY1" fmla="*/ 0 h 1333698"/>
              <a:gd name="connsiteX2" fmla="*/ 1356983 w 12212845"/>
              <a:gd name="connsiteY2" fmla="*/ 0 h 1333698"/>
              <a:gd name="connsiteX3" fmla="*/ 2279731 w 12212845"/>
              <a:gd name="connsiteY3" fmla="*/ 0 h 1333698"/>
              <a:gd name="connsiteX4" fmla="*/ 2836094 w 12212845"/>
              <a:gd name="connsiteY4" fmla="*/ 0 h 1333698"/>
              <a:gd name="connsiteX5" fmla="*/ 3392457 w 12212845"/>
              <a:gd name="connsiteY5" fmla="*/ 0 h 1333698"/>
              <a:gd name="connsiteX6" fmla="*/ 4070948 w 12212845"/>
              <a:gd name="connsiteY6" fmla="*/ 0 h 1333698"/>
              <a:gd name="connsiteX7" fmla="*/ 4871568 w 12212845"/>
              <a:gd name="connsiteY7" fmla="*/ 0 h 1333698"/>
              <a:gd name="connsiteX8" fmla="*/ 5672188 w 12212845"/>
              <a:gd name="connsiteY8" fmla="*/ 0 h 1333698"/>
              <a:gd name="connsiteX9" fmla="*/ 6472808 w 12212845"/>
              <a:gd name="connsiteY9" fmla="*/ 0 h 1333698"/>
              <a:gd name="connsiteX10" fmla="*/ 7395556 w 12212845"/>
              <a:gd name="connsiteY10" fmla="*/ 0 h 1333698"/>
              <a:gd name="connsiteX11" fmla="*/ 8074048 w 12212845"/>
              <a:gd name="connsiteY11" fmla="*/ 0 h 1333698"/>
              <a:gd name="connsiteX12" fmla="*/ 8874667 w 12212845"/>
              <a:gd name="connsiteY12" fmla="*/ 0 h 1333698"/>
              <a:gd name="connsiteX13" fmla="*/ 9553159 w 12212845"/>
              <a:gd name="connsiteY13" fmla="*/ 0 h 1333698"/>
              <a:gd name="connsiteX14" fmla="*/ 10231650 w 12212845"/>
              <a:gd name="connsiteY14" fmla="*/ 0 h 1333698"/>
              <a:gd name="connsiteX15" fmla="*/ 10910142 w 12212845"/>
              <a:gd name="connsiteY15" fmla="*/ 0 h 1333698"/>
              <a:gd name="connsiteX16" fmla="*/ 11222248 w 12212845"/>
              <a:gd name="connsiteY16" fmla="*/ 0 h 1333698"/>
              <a:gd name="connsiteX17" fmla="*/ 12212845 w 12212845"/>
              <a:gd name="connsiteY17" fmla="*/ 0 h 1333698"/>
              <a:gd name="connsiteX18" fmla="*/ 12212845 w 12212845"/>
              <a:gd name="connsiteY18" fmla="*/ 626838 h 1333698"/>
              <a:gd name="connsiteX19" fmla="*/ 12212845 w 12212845"/>
              <a:gd name="connsiteY19" fmla="*/ 1333698 h 1333698"/>
              <a:gd name="connsiteX20" fmla="*/ 11656482 w 12212845"/>
              <a:gd name="connsiteY20" fmla="*/ 1333698 h 1333698"/>
              <a:gd name="connsiteX21" fmla="*/ 10977991 w 12212845"/>
              <a:gd name="connsiteY21" fmla="*/ 1333698 h 1333698"/>
              <a:gd name="connsiteX22" fmla="*/ 10665885 w 12212845"/>
              <a:gd name="connsiteY22" fmla="*/ 1333698 h 1333698"/>
              <a:gd name="connsiteX23" fmla="*/ 10109522 w 12212845"/>
              <a:gd name="connsiteY23" fmla="*/ 1333698 h 1333698"/>
              <a:gd name="connsiteX24" fmla="*/ 9308902 w 12212845"/>
              <a:gd name="connsiteY24" fmla="*/ 1333698 h 1333698"/>
              <a:gd name="connsiteX25" fmla="*/ 8874667 w 12212845"/>
              <a:gd name="connsiteY25" fmla="*/ 1333698 h 1333698"/>
              <a:gd name="connsiteX26" fmla="*/ 7951919 w 12212845"/>
              <a:gd name="connsiteY26" fmla="*/ 1333698 h 1333698"/>
              <a:gd name="connsiteX27" fmla="*/ 7029171 w 12212845"/>
              <a:gd name="connsiteY27" fmla="*/ 1333698 h 1333698"/>
              <a:gd name="connsiteX28" fmla="*/ 6350679 w 12212845"/>
              <a:gd name="connsiteY28" fmla="*/ 1333698 h 1333698"/>
              <a:gd name="connsiteX29" fmla="*/ 5427931 w 12212845"/>
              <a:gd name="connsiteY29" fmla="*/ 1333698 h 1333698"/>
              <a:gd name="connsiteX30" fmla="*/ 4749440 w 12212845"/>
              <a:gd name="connsiteY30" fmla="*/ 1333698 h 1333698"/>
              <a:gd name="connsiteX31" fmla="*/ 3948820 w 12212845"/>
              <a:gd name="connsiteY31" fmla="*/ 1333698 h 1333698"/>
              <a:gd name="connsiteX32" fmla="*/ 3636714 w 12212845"/>
              <a:gd name="connsiteY32" fmla="*/ 1333698 h 1333698"/>
              <a:gd name="connsiteX33" fmla="*/ 2713966 w 12212845"/>
              <a:gd name="connsiteY33" fmla="*/ 1333698 h 1333698"/>
              <a:gd name="connsiteX34" fmla="*/ 2157603 w 12212845"/>
              <a:gd name="connsiteY34" fmla="*/ 1333698 h 1333698"/>
              <a:gd name="connsiteX35" fmla="*/ 1356983 w 12212845"/>
              <a:gd name="connsiteY35" fmla="*/ 1333698 h 1333698"/>
              <a:gd name="connsiteX36" fmla="*/ 1044877 w 12212845"/>
              <a:gd name="connsiteY36" fmla="*/ 1333698 h 1333698"/>
              <a:gd name="connsiteX37" fmla="*/ 0 w 12212845"/>
              <a:gd name="connsiteY37" fmla="*/ 1333698 h 1333698"/>
              <a:gd name="connsiteX38" fmla="*/ 0 w 12212845"/>
              <a:gd name="connsiteY38" fmla="*/ 680186 h 1333698"/>
              <a:gd name="connsiteX39" fmla="*/ 0 w 12212845"/>
              <a:gd name="connsiteY39" fmla="*/ 0 h 133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12845" h="1333698" fill="none" extrusionOk="0">
                <a:moveTo>
                  <a:pt x="0" y="0"/>
                </a:moveTo>
                <a:cubicBezTo>
                  <a:pt x="260728" y="17103"/>
                  <a:pt x="352408" y="-22062"/>
                  <a:pt x="678491" y="0"/>
                </a:cubicBezTo>
                <a:cubicBezTo>
                  <a:pt x="1004574" y="22062"/>
                  <a:pt x="1071643" y="-22805"/>
                  <a:pt x="1356983" y="0"/>
                </a:cubicBezTo>
                <a:cubicBezTo>
                  <a:pt x="1642323" y="22805"/>
                  <a:pt x="2046421" y="1427"/>
                  <a:pt x="2279731" y="0"/>
                </a:cubicBezTo>
                <a:cubicBezTo>
                  <a:pt x="2513041" y="-1427"/>
                  <a:pt x="2712191" y="19231"/>
                  <a:pt x="2836094" y="0"/>
                </a:cubicBezTo>
                <a:cubicBezTo>
                  <a:pt x="2959997" y="-19231"/>
                  <a:pt x="3146268" y="22596"/>
                  <a:pt x="3392457" y="0"/>
                </a:cubicBezTo>
                <a:cubicBezTo>
                  <a:pt x="3638646" y="-22596"/>
                  <a:pt x="3890649" y="10837"/>
                  <a:pt x="4070948" y="0"/>
                </a:cubicBezTo>
                <a:cubicBezTo>
                  <a:pt x="4251247" y="-10837"/>
                  <a:pt x="4705934" y="32150"/>
                  <a:pt x="4871568" y="0"/>
                </a:cubicBezTo>
                <a:cubicBezTo>
                  <a:pt x="5037202" y="-32150"/>
                  <a:pt x="5287042" y="-4402"/>
                  <a:pt x="5672188" y="0"/>
                </a:cubicBezTo>
                <a:cubicBezTo>
                  <a:pt x="6057334" y="4402"/>
                  <a:pt x="6234520" y="18404"/>
                  <a:pt x="6472808" y="0"/>
                </a:cubicBezTo>
                <a:cubicBezTo>
                  <a:pt x="6711096" y="-18404"/>
                  <a:pt x="7173234" y="43721"/>
                  <a:pt x="7395556" y="0"/>
                </a:cubicBezTo>
                <a:cubicBezTo>
                  <a:pt x="7617878" y="-43721"/>
                  <a:pt x="7872747" y="-307"/>
                  <a:pt x="8074048" y="0"/>
                </a:cubicBezTo>
                <a:cubicBezTo>
                  <a:pt x="8275349" y="307"/>
                  <a:pt x="8503929" y="15143"/>
                  <a:pt x="8874667" y="0"/>
                </a:cubicBezTo>
                <a:cubicBezTo>
                  <a:pt x="9245405" y="-15143"/>
                  <a:pt x="9376057" y="13739"/>
                  <a:pt x="9553159" y="0"/>
                </a:cubicBezTo>
                <a:cubicBezTo>
                  <a:pt x="9730261" y="-13739"/>
                  <a:pt x="9921460" y="12884"/>
                  <a:pt x="10231650" y="0"/>
                </a:cubicBezTo>
                <a:cubicBezTo>
                  <a:pt x="10541840" y="-12884"/>
                  <a:pt x="10700947" y="7236"/>
                  <a:pt x="10910142" y="0"/>
                </a:cubicBezTo>
                <a:cubicBezTo>
                  <a:pt x="11119337" y="-7236"/>
                  <a:pt x="11100471" y="-2093"/>
                  <a:pt x="11222248" y="0"/>
                </a:cubicBezTo>
                <a:cubicBezTo>
                  <a:pt x="11344025" y="2093"/>
                  <a:pt x="11906111" y="35782"/>
                  <a:pt x="12212845" y="0"/>
                </a:cubicBezTo>
                <a:cubicBezTo>
                  <a:pt x="12193712" y="230552"/>
                  <a:pt x="12197491" y="461415"/>
                  <a:pt x="12212845" y="626838"/>
                </a:cubicBezTo>
                <a:cubicBezTo>
                  <a:pt x="12228199" y="792261"/>
                  <a:pt x="12189098" y="1141540"/>
                  <a:pt x="12212845" y="1333698"/>
                </a:cubicBezTo>
                <a:cubicBezTo>
                  <a:pt x="11984779" y="1318200"/>
                  <a:pt x="11868786" y="1308367"/>
                  <a:pt x="11656482" y="1333698"/>
                </a:cubicBezTo>
                <a:cubicBezTo>
                  <a:pt x="11444178" y="1359029"/>
                  <a:pt x="11254883" y="1343449"/>
                  <a:pt x="10977991" y="1333698"/>
                </a:cubicBezTo>
                <a:cubicBezTo>
                  <a:pt x="10701099" y="1323947"/>
                  <a:pt x="10791697" y="1322249"/>
                  <a:pt x="10665885" y="1333698"/>
                </a:cubicBezTo>
                <a:cubicBezTo>
                  <a:pt x="10540073" y="1345147"/>
                  <a:pt x="10381959" y="1318186"/>
                  <a:pt x="10109522" y="1333698"/>
                </a:cubicBezTo>
                <a:cubicBezTo>
                  <a:pt x="9837085" y="1349210"/>
                  <a:pt x="9483160" y="1368209"/>
                  <a:pt x="9308902" y="1333698"/>
                </a:cubicBezTo>
                <a:cubicBezTo>
                  <a:pt x="9134644" y="1299187"/>
                  <a:pt x="9043029" y="1335938"/>
                  <a:pt x="8874667" y="1333698"/>
                </a:cubicBezTo>
                <a:cubicBezTo>
                  <a:pt x="8706306" y="1331458"/>
                  <a:pt x="8146952" y="1307041"/>
                  <a:pt x="7951919" y="1333698"/>
                </a:cubicBezTo>
                <a:cubicBezTo>
                  <a:pt x="7756886" y="1360355"/>
                  <a:pt x="7319462" y="1368535"/>
                  <a:pt x="7029171" y="1333698"/>
                </a:cubicBezTo>
                <a:cubicBezTo>
                  <a:pt x="6738880" y="1298861"/>
                  <a:pt x="6504372" y="1363383"/>
                  <a:pt x="6350679" y="1333698"/>
                </a:cubicBezTo>
                <a:cubicBezTo>
                  <a:pt x="6196986" y="1304013"/>
                  <a:pt x="5779759" y="1318684"/>
                  <a:pt x="5427931" y="1333698"/>
                </a:cubicBezTo>
                <a:cubicBezTo>
                  <a:pt x="5076103" y="1348712"/>
                  <a:pt x="4965285" y="1314388"/>
                  <a:pt x="4749440" y="1333698"/>
                </a:cubicBezTo>
                <a:cubicBezTo>
                  <a:pt x="4533595" y="1353008"/>
                  <a:pt x="4114577" y="1311236"/>
                  <a:pt x="3948820" y="1333698"/>
                </a:cubicBezTo>
                <a:cubicBezTo>
                  <a:pt x="3783063" y="1356160"/>
                  <a:pt x="3724735" y="1348739"/>
                  <a:pt x="3636714" y="1333698"/>
                </a:cubicBezTo>
                <a:cubicBezTo>
                  <a:pt x="3548693" y="1318657"/>
                  <a:pt x="2926360" y="1350394"/>
                  <a:pt x="2713966" y="1333698"/>
                </a:cubicBezTo>
                <a:cubicBezTo>
                  <a:pt x="2501572" y="1317002"/>
                  <a:pt x="2396659" y="1324167"/>
                  <a:pt x="2157603" y="1333698"/>
                </a:cubicBezTo>
                <a:cubicBezTo>
                  <a:pt x="1918547" y="1343229"/>
                  <a:pt x="1525636" y="1314665"/>
                  <a:pt x="1356983" y="1333698"/>
                </a:cubicBezTo>
                <a:cubicBezTo>
                  <a:pt x="1188330" y="1352731"/>
                  <a:pt x="1129376" y="1326445"/>
                  <a:pt x="1044877" y="1333698"/>
                </a:cubicBezTo>
                <a:cubicBezTo>
                  <a:pt x="960378" y="1340951"/>
                  <a:pt x="369398" y="1368303"/>
                  <a:pt x="0" y="1333698"/>
                </a:cubicBezTo>
                <a:cubicBezTo>
                  <a:pt x="7194" y="1165814"/>
                  <a:pt x="-230" y="861479"/>
                  <a:pt x="0" y="680186"/>
                </a:cubicBezTo>
                <a:cubicBezTo>
                  <a:pt x="230" y="498893"/>
                  <a:pt x="14559" y="294357"/>
                  <a:pt x="0" y="0"/>
                </a:cubicBezTo>
                <a:close/>
              </a:path>
              <a:path w="12212845" h="1333698" stroke="0" extrusionOk="0">
                <a:moveTo>
                  <a:pt x="0" y="0"/>
                </a:moveTo>
                <a:cubicBezTo>
                  <a:pt x="208415" y="-27121"/>
                  <a:pt x="432713" y="-24715"/>
                  <a:pt x="556363" y="0"/>
                </a:cubicBezTo>
                <a:cubicBezTo>
                  <a:pt x="680013" y="24715"/>
                  <a:pt x="738691" y="-733"/>
                  <a:pt x="868469" y="0"/>
                </a:cubicBezTo>
                <a:cubicBezTo>
                  <a:pt x="998247" y="733"/>
                  <a:pt x="1477606" y="32117"/>
                  <a:pt x="1791217" y="0"/>
                </a:cubicBezTo>
                <a:cubicBezTo>
                  <a:pt x="2104828" y="-32117"/>
                  <a:pt x="2160350" y="-20175"/>
                  <a:pt x="2347580" y="0"/>
                </a:cubicBezTo>
                <a:cubicBezTo>
                  <a:pt x="2534810" y="20175"/>
                  <a:pt x="2681603" y="9661"/>
                  <a:pt x="2903943" y="0"/>
                </a:cubicBezTo>
                <a:cubicBezTo>
                  <a:pt x="3126283" y="-9661"/>
                  <a:pt x="3373621" y="-1251"/>
                  <a:pt x="3826691" y="0"/>
                </a:cubicBezTo>
                <a:cubicBezTo>
                  <a:pt x="4279761" y="1251"/>
                  <a:pt x="4104141" y="1180"/>
                  <a:pt x="4260926" y="0"/>
                </a:cubicBezTo>
                <a:cubicBezTo>
                  <a:pt x="4417711" y="-1180"/>
                  <a:pt x="4959424" y="45349"/>
                  <a:pt x="5183674" y="0"/>
                </a:cubicBezTo>
                <a:cubicBezTo>
                  <a:pt x="5407924" y="-45349"/>
                  <a:pt x="5716292" y="-3690"/>
                  <a:pt x="6106422" y="0"/>
                </a:cubicBezTo>
                <a:cubicBezTo>
                  <a:pt x="6496552" y="3690"/>
                  <a:pt x="6616508" y="-5194"/>
                  <a:pt x="6784914" y="0"/>
                </a:cubicBezTo>
                <a:cubicBezTo>
                  <a:pt x="6953320" y="5194"/>
                  <a:pt x="7504855" y="6587"/>
                  <a:pt x="7707662" y="0"/>
                </a:cubicBezTo>
                <a:cubicBezTo>
                  <a:pt x="7910469" y="-6587"/>
                  <a:pt x="8005974" y="1781"/>
                  <a:pt x="8264025" y="0"/>
                </a:cubicBezTo>
                <a:cubicBezTo>
                  <a:pt x="8522076" y="-1781"/>
                  <a:pt x="8598016" y="6085"/>
                  <a:pt x="8820388" y="0"/>
                </a:cubicBezTo>
                <a:cubicBezTo>
                  <a:pt x="9042760" y="-6085"/>
                  <a:pt x="9292769" y="16252"/>
                  <a:pt x="9621008" y="0"/>
                </a:cubicBezTo>
                <a:cubicBezTo>
                  <a:pt x="9949247" y="-16252"/>
                  <a:pt x="9941776" y="-7949"/>
                  <a:pt x="10177371" y="0"/>
                </a:cubicBezTo>
                <a:cubicBezTo>
                  <a:pt x="10412966" y="7949"/>
                  <a:pt x="10777783" y="43580"/>
                  <a:pt x="11100119" y="0"/>
                </a:cubicBezTo>
                <a:cubicBezTo>
                  <a:pt x="11422455" y="-43580"/>
                  <a:pt x="11945189" y="12034"/>
                  <a:pt x="12212845" y="0"/>
                </a:cubicBezTo>
                <a:cubicBezTo>
                  <a:pt x="12201226" y="315568"/>
                  <a:pt x="12187461" y="441638"/>
                  <a:pt x="12212845" y="666849"/>
                </a:cubicBezTo>
                <a:cubicBezTo>
                  <a:pt x="12238229" y="892060"/>
                  <a:pt x="12202615" y="1011889"/>
                  <a:pt x="12212845" y="1333698"/>
                </a:cubicBezTo>
                <a:cubicBezTo>
                  <a:pt x="12092614" y="1329905"/>
                  <a:pt x="12009645" y="1337639"/>
                  <a:pt x="11900739" y="1333698"/>
                </a:cubicBezTo>
                <a:cubicBezTo>
                  <a:pt x="11791833" y="1329757"/>
                  <a:pt x="11382376" y="1341212"/>
                  <a:pt x="10977991" y="1333698"/>
                </a:cubicBezTo>
                <a:cubicBezTo>
                  <a:pt x="10573606" y="1326184"/>
                  <a:pt x="10565603" y="1347968"/>
                  <a:pt x="10299499" y="1333698"/>
                </a:cubicBezTo>
                <a:cubicBezTo>
                  <a:pt x="10033395" y="1319428"/>
                  <a:pt x="10032531" y="1346187"/>
                  <a:pt x="9865265" y="1333698"/>
                </a:cubicBezTo>
                <a:cubicBezTo>
                  <a:pt x="9697999" y="1321209"/>
                  <a:pt x="9468405" y="1322588"/>
                  <a:pt x="9186773" y="1333698"/>
                </a:cubicBezTo>
                <a:cubicBezTo>
                  <a:pt x="8905141" y="1344808"/>
                  <a:pt x="9008219" y="1340641"/>
                  <a:pt x="8874667" y="1333698"/>
                </a:cubicBezTo>
                <a:cubicBezTo>
                  <a:pt x="8741115" y="1326755"/>
                  <a:pt x="8714799" y="1325073"/>
                  <a:pt x="8562561" y="1333698"/>
                </a:cubicBezTo>
                <a:cubicBezTo>
                  <a:pt x="8410323" y="1342323"/>
                  <a:pt x="8194173" y="1348704"/>
                  <a:pt x="7884070" y="1333698"/>
                </a:cubicBezTo>
                <a:cubicBezTo>
                  <a:pt x="7573967" y="1318692"/>
                  <a:pt x="7665942" y="1323892"/>
                  <a:pt x="7449835" y="1333698"/>
                </a:cubicBezTo>
                <a:cubicBezTo>
                  <a:pt x="7233728" y="1343504"/>
                  <a:pt x="6994776" y="1336462"/>
                  <a:pt x="6649216" y="1333698"/>
                </a:cubicBezTo>
                <a:cubicBezTo>
                  <a:pt x="6303656" y="1330934"/>
                  <a:pt x="6399170" y="1317434"/>
                  <a:pt x="6214981" y="1333698"/>
                </a:cubicBezTo>
                <a:cubicBezTo>
                  <a:pt x="6030793" y="1349962"/>
                  <a:pt x="5803618" y="1301023"/>
                  <a:pt x="5414361" y="1333698"/>
                </a:cubicBezTo>
                <a:cubicBezTo>
                  <a:pt x="5025104" y="1366373"/>
                  <a:pt x="5200713" y="1326787"/>
                  <a:pt x="5102255" y="1333698"/>
                </a:cubicBezTo>
                <a:cubicBezTo>
                  <a:pt x="5003797" y="1340609"/>
                  <a:pt x="4492075" y="1364016"/>
                  <a:pt x="4301635" y="1333698"/>
                </a:cubicBezTo>
                <a:cubicBezTo>
                  <a:pt x="4111195" y="1303380"/>
                  <a:pt x="4042230" y="1333262"/>
                  <a:pt x="3867401" y="1333698"/>
                </a:cubicBezTo>
                <a:cubicBezTo>
                  <a:pt x="3692572" y="1334134"/>
                  <a:pt x="3667377" y="1342642"/>
                  <a:pt x="3555295" y="1333698"/>
                </a:cubicBezTo>
                <a:cubicBezTo>
                  <a:pt x="3443213" y="1324754"/>
                  <a:pt x="3327936" y="1321682"/>
                  <a:pt x="3121060" y="1333698"/>
                </a:cubicBezTo>
                <a:cubicBezTo>
                  <a:pt x="2914184" y="1345714"/>
                  <a:pt x="2693928" y="1332707"/>
                  <a:pt x="2320441" y="1333698"/>
                </a:cubicBezTo>
                <a:cubicBezTo>
                  <a:pt x="1946954" y="1334689"/>
                  <a:pt x="2054087" y="1318353"/>
                  <a:pt x="1886206" y="1333698"/>
                </a:cubicBezTo>
                <a:cubicBezTo>
                  <a:pt x="1718326" y="1349043"/>
                  <a:pt x="1725884" y="1326568"/>
                  <a:pt x="1574100" y="1333698"/>
                </a:cubicBezTo>
                <a:cubicBezTo>
                  <a:pt x="1422316" y="1340828"/>
                  <a:pt x="1347910" y="1342906"/>
                  <a:pt x="1139866" y="1333698"/>
                </a:cubicBezTo>
                <a:cubicBezTo>
                  <a:pt x="931822" y="1324490"/>
                  <a:pt x="738781" y="1345624"/>
                  <a:pt x="583503" y="1333698"/>
                </a:cubicBezTo>
                <a:cubicBezTo>
                  <a:pt x="428225" y="1321772"/>
                  <a:pt x="127638" y="1345692"/>
                  <a:pt x="0" y="1333698"/>
                </a:cubicBezTo>
                <a:cubicBezTo>
                  <a:pt x="-18543" y="1053189"/>
                  <a:pt x="-29270" y="1010077"/>
                  <a:pt x="0" y="693523"/>
                </a:cubicBezTo>
                <a:cubicBezTo>
                  <a:pt x="29270" y="376969"/>
                  <a:pt x="26413" y="266822"/>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235A15B-A7E4-793C-FF15-286FF3FC78F4}"/>
              </a:ext>
            </a:extLst>
          </p:cNvPr>
          <p:cNvSpPr txBox="1">
            <a:spLocks/>
          </p:cNvSpPr>
          <p:nvPr/>
        </p:nvSpPr>
        <p:spPr>
          <a:xfrm>
            <a:off x="3917642" y="70467"/>
            <a:ext cx="10699338"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for 2025</a:t>
            </a:r>
            <a:endParaRPr lang="en-US" sz="2000" b="1">
              <a:solidFill>
                <a:schemeClr val="tx1">
                  <a:lumMod val="75000"/>
                  <a:lumOff val="25000"/>
                </a:schemeClr>
              </a:solidFill>
              <a:latin typeface="Cutive" pitchFamily="2" charset="0"/>
            </a:endParaRPr>
          </a:p>
        </p:txBody>
      </p:sp>
      <p:pic>
        <p:nvPicPr>
          <p:cNvPr id="2" name="Picture 2" descr="new icon - The Refuge">
            <a:extLst>
              <a:ext uri="{FF2B5EF4-FFF2-40B4-BE49-F238E27FC236}">
                <a16:creationId xmlns:a16="http://schemas.microsoft.com/office/drawing/2014/main" id="{8A7FC904-FC7B-6451-17DB-EC191CF01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10" y="60160"/>
            <a:ext cx="3810000" cy="20066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CAE4B2D-0DA6-B88A-1577-EC63695819BC}"/>
              </a:ext>
            </a:extLst>
          </p:cNvPr>
          <p:cNvSpPr txBox="1"/>
          <p:nvPr/>
        </p:nvSpPr>
        <p:spPr>
          <a:xfrm>
            <a:off x="7546906" y="2942591"/>
            <a:ext cx="4031695" cy="2585323"/>
          </a:xfrm>
          <a:prstGeom prst="rect">
            <a:avLst/>
          </a:prstGeom>
          <a:noFill/>
        </p:spPr>
        <p:txBody>
          <a:bodyPr wrap="square">
            <a:spAutoFit/>
          </a:bodyPr>
          <a:lstStyle/>
          <a:p>
            <a:r>
              <a:rPr lang="en-CA" b="1"/>
              <a:t>A project by UBC students in the Masters of Food and Resource Economics Program</a:t>
            </a:r>
            <a:br>
              <a:rPr lang="en-US" b="1"/>
            </a:br>
            <a:endParaRPr lang="en-US"/>
          </a:p>
          <a:p>
            <a:pPr marL="285750" indent="-285750">
              <a:buFont typeface="Arial" panose="020B0604020202020204" pitchFamily="34" charset="0"/>
              <a:buChar char="•"/>
            </a:pPr>
            <a:r>
              <a:rPr lang="en-US"/>
              <a:t>Survey of why farmers stopped selling at a farmers’ market</a:t>
            </a:r>
          </a:p>
          <a:p>
            <a:pPr marL="285750" indent="-285750">
              <a:buFont typeface="Arial" panose="020B0604020202020204" pitchFamily="34" charset="0"/>
              <a:buChar char="•"/>
            </a:pPr>
            <a:r>
              <a:rPr lang="en-US"/>
              <a:t>Share learnings and improve the farmers market experience for farmers</a:t>
            </a:r>
          </a:p>
        </p:txBody>
      </p:sp>
      <p:sp>
        <p:nvSpPr>
          <p:cNvPr id="4" name="First Day…">
            <a:extLst>
              <a:ext uri="{FF2B5EF4-FFF2-40B4-BE49-F238E27FC236}">
                <a16:creationId xmlns:a16="http://schemas.microsoft.com/office/drawing/2014/main" id="{C093FCAC-29E5-C1C2-16D2-9D13060CA31D}"/>
              </a:ext>
            </a:extLst>
          </p:cNvPr>
          <p:cNvSpPr/>
          <p:nvPr/>
        </p:nvSpPr>
        <p:spPr>
          <a:xfrm>
            <a:off x="7272003" y="429539"/>
            <a:ext cx="4677755" cy="1949252"/>
          </a:xfrm>
          <a:prstGeom prst="rect">
            <a:avLst/>
          </a:prstGeom>
          <a:solidFill>
            <a:schemeClr val="accent5">
              <a:lumMod val="7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p>
            <a:pPr algn="ctr">
              <a:spcBef>
                <a:spcPts val="0"/>
              </a:spcBef>
              <a:defRPr sz="4800" i="0" spc="0">
                <a:solidFill>
                  <a:srgbClr val="FFFFFF"/>
                </a:solidFill>
                <a:latin typeface="Lucida Grande"/>
                <a:ea typeface="Lucida Grande"/>
                <a:cs typeface="Lucida Grande"/>
                <a:sym typeface="Lucida Grande"/>
              </a:defRPr>
            </a:pPr>
            <a:r>
              <a:rPr lang="en-CA" sz="4000" b="1">
                <a:solidFill>
                  <a:schemeClr val="bg1"/>
                </a:solidFill>
                <a:latin typeface="BioRhyme" pitchFamily="2" charset="77"/>
                <a:ea typeface="+mj-ea"/>
                <a:cs typeface="+mj-cs"/>
              </a:rPr>
              <a:t>UBC Research Project </a:t>
            </a:r>
            <a:r>
              <a:rPr lang="en-CA" sz="4000" b="1" i="1">
                <a:solidFill>
                  <a:schemeClr val="bg1"/>
                </a:solidFill>
                <a:latin typeface="BioRhyme" pitchFamily="2" charset="77"/>
                <a:ea typeface="+mj-ea"/>
                <a:cs typeface="+mj-cs"/>
              </a:rPr>
              <a:t>Why Farmers Leave Farmers Markets</a:t>
            </a:r>
          </a:p>
        </p:txBody>
      </p:sp>
      <p:pic>
        <p:nvPicPr>
          <p:cNvPr id="6" name="Picture 5" descr="A screenshot of a computer&#10;&#10;AI-generated content may be incorrect.">
            <a:extLst>
              <a:ext uri="{FF2B5EF4-FFF2-40B4-BE49-F238E27FC236}">
                <a16:creationId xmlns:a16="http://schemas.microsoft.com/office/drawing/2014/main" id="{9E0E94AD-45F1-E90C-C5EF-AF38F855E038}"/>
              </a:ext>
            </a:extLst>
          </p:cNvPr>
          <p:cNvPicPr>
            <a:picLocks noChangeAspect="1"/>
          </p:cNvPicPr>
          <p:nvPr/>
        </p:nvPicPr>
        <p:blipFill>
          <a:blip r:embed="rId4"/>
          <a:stretch>
            <a:fillRect/>
          </a:stretch>
        </p:blipFill>
        <p:spPr>
          <a:xfrm>
            <a:off x="242242" y="2270643"/>
            <a:ext cx="6942557" cy="3119504"/>
          </a:xfrm>
          <a:prstGeom prst="rect">
            <a:avLst/>
          </a:prstGeom>
        </p:spPr>
      </p:pic>
    </p:spTree>
    <p:extLst>
      <p:ext uri="{BB962C8B-B14F-4D97-AF65-F5344CB8AC3E}">
        <p14:creationId xmlns:p14="http://schemas.microsoft.com/office/powerpoint/2010/main" val="1281567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7B3DFD-DAA3-1C4B-6608-17E261AB4EF9}"/>
              </a:ext>
            </a:extLst>
          </p:cNvPr>
          <p:cNvSpPr/>
          <p:nvPr/>
        </p:nvSpPr>
        <p:spPr>
          <a:xfrm>
            <a:off x="0" y="-12700"/>
            <a:ext cx="12192000" cy="68707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DD6C07F0-DA26-104C-9540-9D450CFED4AC}"/>
              </a:ext>
            </a:extLst>
          </p:cNvPr>
          <p:cNvSpPr txBox="1">
            <a:spLocks/>
          </p:cNvSpPr>
          <p:nvPr/>
        </p:nvSpPr>
        <p:spPr>
          <a:xfrm>
            <a:off x="0" y="1313606"/>
            <a:ext cx="11873753" cy="554439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2" algn="l">
              <a:lnSpc>
                <a:spcPct val="150000"/>
              </a:lnSpc>
              <a:spcBef>
                <a:spcPts val="1000"/>
              </a:spcBef>
              <a:defRPr/>
            </a:pPr>
            <a:r>
              <a:rPr lang="en-CA" sz="2800" b="1">
                <a:solidFill>
                  <a:prstClr val="white"/>
                </a:solidFill>
                <a:latin typeface="Montserrat"/>
              </a:rPr>
              <a:t>The Interior, </a:t>
            </a:r>
            <a:r>
              <a:rPr lang="en-CA" sz="2800">
                <a:solidFill>
                  <a:prstClr val="white"/>
                </a:solidFill>
                <a:latin typeface="Montserrat"/>
              </a:rPr>
              <a:t>Mandy Drescher</a:t>
            </a:r>
          </a:p>
          <a:p>
            <a:pPr lvl="2" algn="l">
              <a:lnSpc>
                <a:spcPct val="150000"/>
              </a:lnSpc>
              <a:spcBef>
                <a:spcPts val="1000"/>
              </a:spcBef>
              <a:defRPr/>
            </a:pPr>
            <a:r>
              <a:rPr lang="en-CA" sz="2800" b="1">
                <a:solidFill>
                  <a:prstClr val="white"/>
                </a:solidFill>
                <a:latin typeface="Montserrat"/>
              </a:rPr>
              <a:t>Kootenay/Columbia Basin</a:t>
            </a:r>
            <a:r>
              <a:rPr lang="en-CA" sz="2800">
                <a:solidFill>
                  <a:prstClr val="white"/>
                </a:solidFill>
                <a:latin typeface="Montserrat"/>
              </a:rPr>
              <a:t>, Courtney Mastine</a:t>
            </a:r>
          </a:p>
          <a:p>
            <a:pPr lvl="2" algn="l">
              <a:lnSpc>
                <a:spcPct val="150000"/>
              </a:lnSpc>
              <a:spcBef>
                <a:spcPts val="1000"/>
              </a:spcBef>
              <a:defRPr/>
            </a:pPr>
            <a:r>
              <a:rPr lang="en-CA" sz="2800" b="1">
                <a:solidFill>
                  <a:prstClr val="white"/>
                </a:solidFill>
                <a:latin typeface="Montserrat"/>
              </a:rPr>
              <a:t>Fraser Valley and Metro Vancouver</a:t>
            </a:r>
            <a:r>
              <a:rPr lang="en-CA" sz="2800">
                <a:solidFill>
                  <a:prstClr val="white"/>
                </a:solidFill>
                <a:latin typeface="Montserrat"/>
              </a:rPr>
              <a:t>, Monica Grover</a:t>
            </a:r>
          </a:p>
          <a:p>
            <a:pPr lvl="2" algn="l">
              <a:lnSpc>
                <a:spcPct val="150000"/>
              </a:lnSpc>
              <a:spcBef>
                <a:spcPts val="1000"/>
              </a:spcBef>
              <a:defRPr/>
            </a:pPr>
            <a:r>
              <a:rPr lang="en-CA" sz="2800" b="1">
                <a:solidFill>
                  <a:prstClr val="white"/>
                </a:solidFill>
                <a:latin typeface="Montserrat"/>
              </a:rPr>
              <a:t>The North and Cariboo, </a:t>
            </a:r>
            <a:r>
              <a:rPr lang="en-CA" sz="2800">
                <a:solidFill>
                  <a:prstClr val="white"/>
                </a:solidFill>
                <a:latin typeface="Montserrat"/>
              </a:rPr>
              <a:t>Jutta Schoenhardt</a:t>
            </a:r>
          </a:p>
          <a:p>
            <a:pPr lvl="2" algn="l">
              <a:lnSpc>
                <a:spcPct val="150000"/>
              </a:lnSpc>
              <a:spcBef>
                <a:spcPts val="1000"/>
              </a:spcBef>
              <a:defRPr/>
            </a:pPr>
            <a:r>
              <a:rPr lang="en-CA" sz="2800" b="1">
                <a:solidFill>
                  <a:prstClr val="white"/>
                </a:solidFill>
                <a:latin typeface="Montserrat"/>
              </a:rPr>
              <a:t>Vancouver Coastal, </a:t>
            </a:r>
            <a:r>
              <a:rPr lang="en-CA" sz="2800">
                <a:solidFill>
                  <a:prstClr val="white"/>
                </a:solidFill>
                <a:latin typeface="Montserrat"/>
              </a:rPr>
              <a:t>Emily Lorenz</a:t>
            </a:r>
          </a:p>
          <a:p>
            <a:pPr lvl="2" algn="l">
              <a:lnSpc>
                <a:spcPct val="150000"/>
              </a:lnSpc>
              <a:spcBef>
                <a:spcPts val="1000"/>
              </a:spcBef>
              <a:defRPr/>
            </a:pPr>
            <a:r>
              <a:rPr lang="en-CA" sz="2800" b="1">
                <a:solidFill>
                  <a:prstClr val="white"/>
                </a:solidFill>
                <a:latin typeface="Montserrat"/>
              </a:rPr>
              <a:t>Vancouver Island and Gulf Islands, </a:t>
            </a:r>
            <a:r>
              <a:rPr lang="en-CA" sz="2800">
                <a:solidFill>
                  <a:prstClr val="white"/>
                </a:solidFill>
                <a:latin typeface="Montserrat"/>
              </a:rPr>
              <a:t>Kerri Fulop</a:t>
            </a:r>
          </a:p>
          <a:p>
            <a:pPr lvl="1" algn="l">
              <a:lnSpc>
                <a:spcPct val="150000"/>
              </a:lnSpc>
              <a:spcBef>
                <a:spcPts val="1000"/>
              </a:spcBef>
              <a:defRPr/>
            </a:pPr>
            <a:endParaRPr lang="en-US" sz="2800">
              <a:solidFill>
                <a:prstClr val="white"/>
              </a:solidFill>
              <a:latin typeface="Montserrat" pitchFamily="2" charset="77"/>
            </a:endParaRPr>
          </a:p>
        </p:txBody>
      </p:sp>
      <p:sp>
        <p:nvSpPr>
          <p:cNvPr id="7" name="Title 1">
            <a:extLst>
              <a:ext uri="{FF2B5EF4-FFF2-40B4-BE49-F238E27FC236}">
                <a16:creationId xmlns:a16="http://schemas.microsoft.com/office/drawing/2014/main" id="{276AF25E-81A2-4246-84DF-3000B7C88D42}"/>
              </a:ext>
            </a:extLst>
          </p:cNvPr>
          <p:cNvSpPr>
            <a:spLocks noGrp="1"/>
          </p:cNvSpPr>
          <p:nvPr>
            <p:ph type="ctrTitle"/>
          </p:nvPr>
        </p:nvSpPr>
        <p:spPr>
          <a:xfrm>
            <a:off x="0" y="186223"/>
            <a:ext cx="12191999" cy="822306"/>
          </a:xfrm>
        </p:spPr>
        <p:txBody>
          <a:bodyPr>
            <a:noAutofit/>
          </a:bodyPr>
          <a:lstStyle/>
          <a:p>
            <a:pPr algn="l"/>
            <a:r>
              <a:rPr lang="en-US" sz="4000" b="1">
                <a:solidFill>
                  <a:schemeClr val="bg1"/>
                </a:solidFill>
                <a:latin typeface="Cutive" pitchFamily="2" charset="0"/>
              </a:rPr>
              <a:t>6 Regional Coordinators</a:t>
            </a:r>
          </a:p>
        </p:txBody>
      </p:sp>
    </p:spTree>
    <p:extLst>
      <p:ext uri="{BB962C8B-B14F-4D97-AF65-F5344CB8AC3E}">
        <p14:creationId xmlns:p14="http://schemas.microsoft.com/office/powerpoint/2010/main" val="2000380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vegetable, person, marketplace, produce&#10;&#10;Description automatically generated">
            <a:extLst>
              <a:ext uri="{FF2B5EF4-FFF2-40B4-BE49-F238E27FC236}">
                <a16:creationId xmlns:a16="http://schemas.microsoft.com/office/drawing/2014/main" id="{487AE783-D814-1A4B-8327-7EA3AAAFE2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278449"/>
            <a:ext cx="12192000" cy="8136449"/>
          </a:xfrm>
          <a:prstGeom prst="rect">
            <a:avLst/>
          </a:prstGeom>
        </p:spPr>
      </p:pic>
      <p:sp>
        <p:nvSpPr>
          <p:cNvPr id="7" name="Title 1">
            <a:extLst>
              <a:ext uri="{FF2B5EF4-FFF2-40B4-BE49-F238E27FC236}">
                <a16:creationId xmlns:a16="http://schemas.microsoft.com/office/drawing/2014/main" id="{5914510D-7D7A-834C-81AC-5768376E6222}"/>
              </a:ext>
            </a:extLst>
          </p:cNvPr>
          <p:cNvSpPr>
            <a:spLocks noGrp="1"/>
          </p:cNvSpPr>
          <p:nvPr>
            <p:ph type="ctrTitle"/>
          </p:nvPr>
        </p:nvSpPr>
        <p:spPr>
          <a:xfrm>
            <a:off x="1524000" y="1122362"/>
            <a:ext cx="9144000" cy="2900518"/>
          </a:xfrm>
        </p:spPr>
        <p:txBody>
          <a:bodyPr>
            <a:normAutofit/>
          </a:bodyPr>
          <a:lstStyle/>
          <a:p>
            <a:r>
              <a:rPr lang="en-US" b="1">
                <a:solidFill>
                  <a:srgbClr val="FFFFFF"/>
                </a:solidFill>
                <a:latin typeface="Cutive" pitchFamily="2" charset="0"/>
              </a:rPr>
              <a:t>Tools &amp; Resources</a:t>
            </a:r>
          </a:p>
        </p:txBody>
      </p:sp>
      <p:sp>
        <p:nvSpPr>
          <p:cNvPr id="6" name="TextBox 5">
            <a:extLst>
              <a:ext uri="{FF2B5EF4-FFF2-40B4-BE49-F238E27FC236}">
                <a16:creationId xmlns:a16="http://schemas.microsoft.com/office/drawing/2014/main" id="{49208DF0-5065-BD47-8CDD-3A7546E9C8D4}"/>
              </a:ext>
            </a:extLst>
          </p:cNvPr>
          <p:cNvSpPr txBox="1"/>
          <p:nvPr/>
        </p:nvSpPr>
        <p:spPr>
          <a:xfrm>
            <a:off x="9348107" y="6282035"/>
            <a:ext cx="2684767" cy="461665"/>
          </a:xfrm>
          <a:prstGeom prst="rect">
            <a:avLst/>
          </a:prstGeom>
          <a:noFill/>
        </p:spPr>
        <p:txBody>
          <a:bodyPr wrap="square" rtlCol="0">
            <a:spAutoFit/>
          </a:bodyPr>
          <a:lstStyle/>
          <a:p>
            <a:pPr algn="r">
              <a:spcAft>
                <a:spcPts val="600"/>
              </a:spcAft>
            </a:pPr>
            <a:r>
              <a:rPr lang="en-US" sz="1200">
                <a:latin typeface="Montserrat" pitchFamily="2" charset="77"/>
              </a:rPr>
              <a:t>Credit: BC Farmers’ Market Trail &amp; Thomas </a:t>
            </a:r>
            <a:r>
              <a:rPr lang="en-US" sz="1200" err="1">
                <a:latin typeface="Montserrat" pitchFamily="2" charset="77"/>
              </a:rPr>
              <a:t>Nowaczynski</a:t>
            </a:r>
            <a:endParaRPr lang="en-US" sz="1200">
              <a:latin typeface="Overpass Light" pitchFamily="2" charset="77"/>
            </a:endParaRPr>
          </a:p>
        </p:txBody>
      </p:sp>
    </p:spTree>
    <p:extLst>
      <p:ext uri="{BB962C8B-B14F-4D97-AF65-F5344CB8AC3E}">
        <p14:creationId xmlns:p14="http://schemas.microsoft.com/office/powerpoint/2010/main" val="1442603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0" y="-95284"/>
            <a:ext cx="12192000" cy="2139984"/>
          </a:xfrm>
          <a:custGeom>
            <a:avLst/>
            <a:gdLst>
              <a:gd name="connsiteX0" fmla="*/ 0 w 12192000"/>
              <a:gd name="connsiteY0" fmla="*/ 0 h 2139984"/>
              <a:gd name="connsiteX1" fmla="*/ 555413 w 12192000"/>
              <a:gd name="connsiteY1" fmla="*/ 0 h 2139984"/>
              <a:gd name="connsiteX2" fmla="*/ 1232747 w 12192000"/>
              <a:gd name="connsiteY2" fmla="*/ 0 h 2139984"/>
              <a:gd name="connsiteX3" fmla="*/ 2032000 w 12192000"/>
              <a:gd name="connsiteY3" fmla="*/ 0 h 2139984"/>
              <a:gd name="connsiteX4" fmla="*/ 2831253 w 12192000"/>
              <a:gd name="connsiteY4" fmla="*/ 0 h 2139984"/>
              <a:gd name="connsiteX5" fmla="*/ 3630507 w 12192000"/>
              <a:gd name="connsiteY5" fmla="*/ 0 h 2139984"/>
              <a:gd name="connsiteX6" fmla="*/ 4551680 w 12192000"/>
              <a:gd name="connsiteY6" fmla="*/ 0 h 2139984"/>
              <a:gd name="connsiteX7" fmla="*/ 5229013 w 12192000"/>
              <a:gd name="connsiteY7" fmla="*/ 0 h 2139984"/>
              <a:gd name="connsiteX8" fmla="*/ 6028267 w 12192000"/>
              <a:gd name="connsiteY8" fmla="*/ 0 h 2139984"/>
              <a:gd name="connsiteX9" fmla="*/ 6705600 w 12192000"/>
              <a:gd name="connsiteY9" fmla="*/ 0 h 2139984"/>
              <a:gd name="connsiteX10" fmla="*/ 7382933 w 12192000"/>
              <a:gd name="connsiteY10" fmla="*/ 0 h 2139984"/>
              <a:gd name="connsiteX11" fmla="*/ 8060267 w 12192000"/>
              <a:gd name="connsiteY11" fmla="*/ 0 h 2139984"/>
              <a:gd name="connsiteX12" fmla="*/ 8371840 w 12192000"/>
              <a:gd name="connsiteY12" fmla="*/ 0 h 2139984"/>
              <a:gd name="connsiteX13" fmla="*/ 9171093 w 12192000"/>
              <a:gd name="connsiteY13" fmla="*/ 0 h 2139984"/>
              <a:gd name="connsiteX14" fmla="*/ 9482667 w 12192000"/>
              <a:gd name="connsiteY14" fmla="*/ 0 h 2139984"/>
              <a:gd name="connsiteX15" fmla="*/ 10160000 w 12192000"/>
              <a:gd name="connsiteY15" fmla="*/ 0 h 2139984"/>
              <a:gd name="connsiteX16" fmla="*/ 11081173 w 12192000"/>
              <a:gd name="connsiteY16" fmla="*/ 0 h 2139984"/>
              <a:gd name="connsiteX17" fmla="*/ 12192000 w 12192000"/>
              <a:gd name="connsiteY17" fmla="*/ 0 h 2139984"/>
              <a:gd name="connsiteX18" fmla="*/ 12192000 w 12192000"/>
              <a:gd name="connsiteY18" fmla="*/ 556396 h 2139984"/>
              <a:gd name="connsiteX19" fmla="*/ 12192000 w 12192000"/>
              <a:gd name="connsiteY19" fmla="*/ 1048592 h 2139984"/>
              <a:gd name="connsiteX20" fmla="*/ 12192000 w 12192000"/>
              <a:gd name="connsiteY20" fmla="*/ 1540788 h 2139984"/>
              <a:gd name="connsiteX21" fmla="*/ 12192000 w 12192000"/>
              <a:gd name="connsiteY21" fmla="*/ 2139984 h 2139984"/>
              <a:gd name="connsiteX22" fmla="*/ 11514667 w 12192000"/>
              <a:gd name="connsiteY22" fmla="*/ 2139984 h 2139984"/>
              <a:gd name="connsiteX23" fmla="*/ 10593493 w 12192000"/>
              <a:gd name="connsiteY23" fmla="*/ 2139984 h 2139984"/>
              <a:gd name="connsiteX24" fmla="*/ 9916160 w 12192000"/>
              <a:gd name="connsiteY24" fmla="*/ 2139984 h 2139984"/>
              <a:gd name="connsiteX25" fmla="*/ 8994987 w 12192000"/>
              <a:gd name="connsiteY25" fmla="*/ 2139984 h 2139984"/>
              <a:gd name="connsiteX26" fmla="*/ 8317653 w 12192000"/>
              <a:gd name="connsiteY26" fmla="*/ 2139984 h 2139984"/>
              <a:gd name="connsiteX27" fmla="*/ 7518400 w 12192000"/>
              <a:gd name="connsiteY27" fmla="*/ 2139984 h 2139984"/>
              <a:gd name="connsiteX28" fmla="*/ 7206827 w 12192000"/>
              <a:gd name="connsiteY28" fmla="*/ 2139984 h 2139984"/>
              <a:gd name="connsiteX29" fmla="*/ 6285653 w 12192000"/>
              <a:gd name="connsiteY29" fmla="*/ 2139984 h 2139984"/>
              <a:gd name="connsiteX30" fmla="*/ 5730240 w 12192000"/>
              <a:gd name="connsiteY30" fmla="*/ 2139984 h 2139984"/>
              <a:gd name="connsiteX31" fmla="*/ 4930987 w 12192000"/>
              <a:gd name="connsiteY31" fmla="*/ 2139984 h 2139984"/>
              <a:gd name="connsiteX32" fmla="*/ 4619413 w 12192000"/>
              <a:gd name="connsiteY32" fmla="*/ 2139984 h 2139984"/>
              <a:gd name="connsiteX33" fmla="*/ 3698240 w 12192000"/>
              <a:gd name="connsiteY33" fmla="*/ 2139984 h 2139984"/>
              <a:gd name="connsiteX34" fmla="*/ 3142827 w 12192000"/>
              <a:gd name="connsiteY34" fmla="*/ 2139984 h 2139984"/>
              <a:gd name="connsiteX35" fmla="*/ 2465493 w 12192000"/>
              <a:gd name="connsiteY35" fmla="*/ 2139984 h 2139984"/>
              <a:gd name="connsiteX36" fmla="*/ 2032000 w 12192000"/>
              <a:gd name="connsiteY36" fmla="*/ 2139984 h 2139984"/>
              <a:gd name="connsiteX37" fmla="*/ 1232747 w 12192000"/>
              <a:gd name="connsiteY37" fmla="*/ 2139984 h 2139984"/>
              <a:gd name="connsiteX38" fmla="*/ 0 w 12192000"/>
              <a:gd name="connsiteY38" fmla="*/ 2139984 h 2139984"/>
              <a:gd name="connsiteX39" fmla="*/ 0 w 12192000"/>
              <a:gd name="connsiteY39" fmla="*/ 1626388 h 2139984"/>
              <a:gd name="connsiteX40" fmla="*/ 0 w 12192000"/>
              <a:gd name="connsiteY40" fmla="*/ 1155591 h 2139984"/>
              <a:gd name="connsiteX41" fmla="*/ 0 w 12192000"/>
              <a:gd name="connsiteY41" fmla="*/ 599196 h 2139984"/>
              <a:gd name="connsiteX42" fmla="*/ 0 w 12192000"/>
              <a:gd name="connsiteY42" fmla="*/ 0 h 213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2139984" fill="none" extrusionOk="0">
                <a:moveTo>
                  <a:pt x="0" y="0"/>
                </a:moveTo>
                <a:cubicBezTo>
                  <a:pt x="147630" y="-9893"/>
                  <a:pt x="291944" y="16513"/>
                  <a:pt x="555413" y="0"/>
                </a:cubicBezTo>
                <a:cubicBezTo>
                  <a:pt x="818882" y="-16513"/>
                  <a:pt x="990327" y="-19850"/>
                  <a:pt x="1232747" y="0"/>
                </a:cubicBezTo>
                <a:cubicBezTo>
                  <a:pt x="1475167" y="19850"/>
                  <a:pt x="1779141" y="18937"/>
                  <a:pt x="2032000" y="0"/>
                </a:cubicBezTo>
                <a:cubicBezTo>
                  <a:pt x="2284859" y="-18937"/>
                  <a:pt x="2482423" y="18716"/>
                  <a:pt x="2831253" y="0"/>
                </a:cubicBezTo>
                <a:cubicBezTo>
                  <a:pt x="3180083" y="-18716"/>
                  <a:pt x="3279444" y="-19008"/>
                  <a:pt x="3630507" y="0"/>
                </a:cubicBezTo>
                <a:cubicBezTo>
                  <a:pt x="3981570" y="19008"/>
                  <a:pt x="4221773" y="-22406"/>
                  <a:pt x="4551680" y="0"/>
                </a:cubicBezTo>
                <a:cubicBezTo>
                  <a:pt x="4881587" y="22406"/>
                  <a:pt x="4985781" y="-6950"/>
                  <a:pt x="5229013" y="0"/>
                </a:cubicBezTo>
                <a:cubicBezTo>
                  <a:pt x="5472245" y="6950"/>
                  <a:pt x="5794236" y="34729"/>
                  <a:pt x="6028267" y="0"/>
                </a:cubicBezTo>
                <a:cubicBezTo>
                  <a:pt x="6262298" y="-34729"/>
                  <a:pt x="6423853" y="8364"/>
                  <a:pt x="6705600" y="0"/>
                </a:cubicBezTo>
                <a:cubicBezTo>
                  <a:pt x="6987347" y="-8364"/>
                  <a:pt x="7150003" y="-30343"/>
                  <a:pt x="7382933" y="0"/>
                </a:cubicBezTo>
                <a:cubicBezTo>
                  <a:pt x="7615863" y="30343"/>
                  <a:pt x="7722419" y="-31625"/>
                  <a:pt x="8060267" y="0"/>
                </a:cubicBezTo>
                <a:cubicBezTo>
                  <a:pt x="8398115" y="31625"/>
                  <a:pt x="8295903" y="6403"/>
                  <a:pt x="8371840" y="0"/>
                </a:cubicBezTo>
                <a:cubicBezTo>
                  <a:pt x="8447777" y="-6403"/>
                  <a:pt x="8934706" y="6082"/>
                  <a:pt x="9171093" y="0"/>
                </a:cubicBezTo>
                <a:cubicBezTo>
                  <a:pt x="9407480" y="-6082"/>
                  <a:pt x="9414835" y="-13904"/>
                  <a:pt x="9482667" y="0"/>
                </a:cubicBezTo>
                <a:cubicBezTo>
                  <a:pt x="9550499" y="13904"/>
                  <a:pt x="9833449" y="10376"/>
                  <a:pt x="10160000" y="0"/>
                </a:cubicBezTo>
                <a:cubicBezTo>
                  <a:pt x="10486551" y="-10376"/>
                  <a:pt x="10788318" y="41749"/>
                  <a:pt x="11081173" y="0"/>
                </a:cubicBezTo>
                <a:cubicBezTo>
                  <a:pt x="11374028" y="-41749"/>
                  <a:pt x="11881058" y="32511"/>
                  <a:pt x="12192000" y="0"/>
                </a:cubicBezTo>
                <a:cubicBezTo>
                  <a:pt x="12174620" y="152546"/>
                  <a:pt x="12187359" y="366782"/>
                  <a:pt x="12192000" y="556396"/>
                </a:cubicBezTo>
                <a:cubicBezTo>
                  <a:pt x="12196641" y="746010"/>
                  <a:pt x="12209545" y="841219"/>
                  <a:pt x="12192000" y="1048592"/>
                </a:cubicBezTo>
                <a:cubicBezTo>
                  <a:pt x="12174455" y="1255965"/>
                  <a:pt x="12177383" y="1407483"/>
                  <a:pt x="12192000" y="1540788"/>
                </a:cubicBezTo>
                <a:cubicBezTo>
                  <a:pt x="12206617" y="1674093"/>
                  <a:pt x="12218727" y="1967086"/>
                  <a:pt x="12192000" y="2139984"/>
                </a:cubicBezTo>
                <a:cubicBezTo>
                  <a:pt x="11911742" y="2106817"/>
                  <a:pt x="11831515" y="2163398"/>
                  <a:pt x="11514667" y="2139984"/>
                </a:cubicBezTo>
                <a:cubicBezTo>
                  <a:pt x="11197819" y="2116570"/>
                  <a:pt x="11003007" y="2144879"/>
                  <a:pt x="10593493" y="2139984"/>
                </a:cubicBezTo>
                <a:cubicBezTo>
                  <a:pt x="10183979" y="2135089"/>
                  <a:pt x="10203925" y="2138097"/>
                  <a:pt x="9916160" y="2139984"/>
                </a:cubicBezTo>
                <a:cubicBezTo>
                  <a:pt x="9628395" y="2141871"/>
                  <a:pt x="9226770" y="2096088"/>
                  <a:pt x="8994987" y="2139984"/>
                </a:cubicBezTo>
                <a:cubicBezTo>
                  <a:pt x="8763204" y="2183880"/>
                  <a:pt x="8629657" y="2136133"/>
                  <a:pt x="8317653" y="2139984"/>
                </a:cubicBezTo>
                <a:cubicBezTo>
                  <a:pt x="8005649" y="2143835"/>
                  <a:pt x="7811168" y="2168548"/>
                  <a:pt x="7518400" y="2139984"/>
                </a:cubicBezTo>
                <a:cubicBezTo>
                  <a:pt x="7225632" y="2111420"/>
                  <a:pt x="7301934" y="2143991"/>
                  <a:pt x="7206827" y="2139984"/>
                </a:cubicBezTo>
                <a:cubicBezTo>
                  <a:pt x="7111720" y="2135977"/>
                  <a:pt x="6552841" y="2124665"/>
                  <a:pt x="6285653" y="2139984"/>
                </a:cubicBezTo>
                <a:cubicBezTo>
                  <a:pt x="6018465" y="2155303"/>
                  <a:pt x="5883160" y="2148217"/>
                  <a:pt x="5730240" y="2139984"/>
                </a:cubicBezTo>
                <a:cubicBezTo>
                  <a:pt x="5577320" y="2131751"/>
                  <a:pt x="5185093" y="2133131"/>
                  <a:pt x="4930987" y="2139984"/>
                </a:cubicBezTo>
                <a:cubicBezTo>
                  <a:pt x="4676881" y="2146837"/>
                  <a:pt x="4703777" y="2144408"/>
                  <a:pt x="4619413" y="2139984"/>
                </a:cubicBezTo>
                <a:cubicBezTo>
                  <a:pt x="4535049" y="2135560"/>
                  <a:pt x="4131941" y="2112121"/>
                  <a:pt x="3698240" y="2139984"/>
                </a:cubicBezTo>
                <a:cubicBezTo>
                  <a:pt x="3264539" y="2167847"/>
                  <a:pt x="3391155" y="2164023"/>
                  <a:pt x="3142827" y="2139984"/>
                </a:cubicBezTo>
                <a:cubicBezTo>
                  <a:pt x="2894499" y="2115945"/>
                  <a:pt x="2733180" y="2123092"/>
                  <a:pt x="2465493" y="2139984"/>
                </a:cubicBezTo>
                <a:cubicBezTo>
                  <a:pt x="2197806" y="2156876"/>
                  <a:pt x="2143673" y="2125940"/>
                  <a:pt x="2032000" y="2139984"/>
                </a:cubicBezTo>
                <a:cubicBezTo>
                  <a:pt x="1920327" y="2154028"/>
                  <a:pt x="1423046" y="2172742"/>
                  <a:pt x="1232747" y="2139984"/>
                </a:cubicBezTo>
                <a:cubicBezTo>
                  <a:pt x="1042448" y="2107226"/>
                  <a:pt x="515618" y="2171609"/>
                  <a:pt x="0" y="2139984"/>
                </a:cubicBezTo>
                <a:cubicBezTo>
                  <a:pt x="6296" y="2022878"/>
                  <a:pt x="-19101" y="1871512"/>
                  <a:pt x="0" y="1626388"/>
                </a:cubicBezTo>
                <a:cubicBezTo>
                  <a:pt x="19101" y="1381264"/>
                  <a:pt x="-682" y="1322674"/>
                  <a:pt x="0" y="1155591"/>
                </a:cubicBezTo>
                <a:cubicBezTo>
                  <a:pt x="682" y="988508"/>
                  <a:pt x="-12863" y="838641"/>
                  <a:pt x="0" y="599196"/>
                </a:cubicBezTo>
                <a:cubicBezTo>
                  <a:pt x="12863" y="359751"/>
                  <a:pt x="-19073" y="151541"/>
                  <a:pt x="0" y="0"/>
                </a:cubicBezTo>
                <a:close/>
              </a:path>
              <a:path w="12192000" h="2139984"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91964" y="208697"/>
                  <a:pt x="12173328" y="388617"/>
                  <a:pt x="12192000" y="534996"/>
                </a:cubicBezTo>
                <a:cubicBezTo>
                  <a:pt x="12210672" y="681375"/>
                  <a:pt x="12188390" y="873272"/>
                  <a:pt x="12192000" y="1091392"/>
                </a:cubicBezTo>
                <a:cubicBezTo>
                  <a:pt x="12195610" y="1309512"/>
                  <a:pt x="12192486" y="1436410"/>
                  <a:pt x="12192000" y="1562188"/>
                </a:cubicBezTo>
                <a:cubicBezTo>
                  <a:pt x="12191514" y="1687966"/>
                  <a:pt x="12182021" y="2000581"/>
                  <a:pt x="12192000" y="2139984"/>
                </a:cubicBezTo>
                <a:cubicBezTo>
                  <a:pt x="11915499" y="2135696"/>
                  <a:pt x="11674417" y="2174211"/>
                  <a:pt x="11392747" y="2139984"/>
                </a:cubicBezTo>
                <a:cubicBezTo>
                  <a:pt x="11111077" y="2105757"/>
                  <a:pt x="11108667" y="2158801"/>
                  <a:pt x="10959253" y="2139984"/>
                </a:cubicBezTo>
                <a:cubicBezTo>
                  <a:pt x="10809839" y="2121167"/>
                  <a:pt x="10445967" y="2136479"/>
                  <a:pt x="10281920" y="2139984"/>
                </a:cubicBezTo>
                <a:cubicBezTo>
                  <a:pt x="10117873" y="2143489"/>
                  <a:pt x="10107056" y="2139781"/>
                  <a:pt x="9970347" y="2139984"/>
                </a:cubicBezTo>
                <a:cubicBezTo>
                  <a:pt x="9833638" y="2140187"/>
                  <a:pt x="9781777" y="2155427"/>
                  <a:pt x="9658773" y="2139984"/>
                </a:cubicBezTo>
                <a:cubicBezTo>
                  <a:pt x="9535769" y="2124541"/>
                  <a:pt x="9127462" y="2166452"/>
                  <a:pt x="8981440" y="2139984"/>
                </a:cubicBezTo>
                <a:cubicBezTo>
                  <a:pt x="8835418" y="2113516"/>
                  <a:pt x="8676725" y="2121443"/>
                  <a:pt x="8547947" y="2139984"/>
                </a:cubicBezTo>
                <a:cubicBezTo>
                  <a:pt x="8419169" y="2158525"/>
                  <a:pt x="7973428" y="2135479"/>
                  <a:pt x="7748693" y="2139984"/>
                </a:cubicBezTo>
                <a:cubicBezTo>
                  <a:pt x="7523958" y="2144489"/>
                  <a:pt x="7427864" y="2148500"/>
                  <a:pt x="7315200" y="2139984"/>
                </a:cubicBezTo>
                <a:cubicBezTo>
                  <a:pt x="7202536" y="2131468"/>
                  <a:pt x="6814035" y="2169831"/>
                  <a:pt x="6515947" y="2139984"/>
                </a:cubicBezTo>
                <a:cubicBezTo>
                  <a:pt x="6217859" y="2110137"/>
                  <a:pt x="6311449" y="2139293"/>
                  <a:pt x="6204373" y="2139984"/>
                </a:cubicBezTo>
                <a:cubicBezTo>
                  <a:pt x="6097297" y="2140675"/>
                  <a:pt x="5787654" y="2137958"/>
                  <a:pt x="5405120" y="2139984"/>
                </a:cubicBezTo>
                <a:cubicBezTo>
                  <a:pt x="5022586" y="2142010"/>
                  <a:pt x="5145127" y="2146525"/>
                  <a:pt x="4971627" y="2139984"/>
                </a:cubicBezTo>
                <a:cubicBezTo>
                  <a:pt x="4798127" y="2133443"/>
                  <a:pt x="4778942" y="2130072"/>
                  <a:pt x="4660053" y="2139984"/>
                </a:cubicBezTo>
                <a:cubicBezTo>
                  <a:pt x="4541164" y="2149896"/>
                  <a:pt x="4378483" y="2135006"/>
                  <a:pt x="4226560" y="2139984"/>
                </a:cubicBezTo>
                <a:cubicBezTo>
                  <a:pt x="4074637" y="2144962"/>
                  <a:pt x="3612466" y="2147505"/>
                  <a:pt x="3427307" y="2139984"/>
                </a:cubicBezTo>
                <a:cubicBezTo>
                  <a:pt x="3242148" y="2132463"/>
                  <a:pt x="3186769" y="2135230"/>
                  <a:pt x="2993813" y="2139984"/>
                </a:cubicBezTo>
                <a:cubicBezTo>
                  <a:pt x="2800857" y="2144738"/>
                  <a:pt x="2799400" y="2139420"/>
                  <a:pt x="2682240" y="2139984"/>
                </a:cubicBezTo>
                <a:cubicBezTo>
                  <a:pt x="2565080" y="2140548"/>
                  <a:pt x="2398792" y="2128303"/>
                  <a:pt x="2248747" y="2139984"/>
                </a:cubicBezTo>
                <a:cubicBezTo>
                  <a:pt x="2098702" y="2151665"/>
                  <a:pt x="1924829" y="2152755"/>
                  <a:pt x="1693333" y="2139984"/>
                </a:cubicBezTo>
                <a:cubicBezTo>
                  <a:pt x="1461837" y="2127213"/>
                  <a:pt x="1333899" y="2141723"/>
                  <a:pt x="1016000" y="2139984"/>
                </a:cubicBezTo>
                <a:cubicBezTo>
                  <a:pt x="698101" y="2138245"/>
                  <a:pt x="753680" y="2123062"/>
                  <a:pt x="582507" y="2139984"/>
                </a:cubicBezTo>
                <a:cubicBezTo>
                  <a:pt x="411334" y="2156906"/>
                  <a:pt x="185737" y="2158426"/>
                  <a:pt x="0" y="2139984"/>
                </a:cubicBezTo>
                <a:cubicBezTo>
                  <a:pt x="-10649" y="1962466"/>
                  <a:pt x="-25360" y="1822649"/>
                  <a:pt x="0" y="1604988"/>
                </a:cubicBezTo>
                <a:cubicBezTo>
                  <a:pt x="25360" y="1387327"/>
                  <a:pt x="-15192" y="1302617"/>
                  <a:pt x="0" y="1069992"/>
                </a:cubicBezTo>
                <a:cubicBezTo>
                  <a:pt x="15192" y="837367"/>
                  <a:pt x="-19265" y="787909"/>
                  <a:pt x="0" y="534996"/>
                </a:cubicBezTo>
                <a:cubicBezTo>
                  <a:pt x="19265" y="282083"/>
                  <a:pt x="573" y="176147"/>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451223" y="599563"/>
            <a:ext cx="11207377" cy="108132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Program Portal – your 24/7 concierge</a:t>
            </a:r>
          </a:p>
        </p:txBody>
      </p:sp>
      <p:pic>
        <p:nvPicPr>
          <p:cNvPr id="4" name="Picture 3" descr="A picture containing text&#10;&#10;Description automatically generated">
            <a:extLst>
              <a:ext uri="{FF2B5EF4-FFF2-40B4-BE49-F238E27FC236}">
                <a16:creationId xmlns:a16="http://schemas.microsoft.com/office/drawing/2014/main" id="{4C7470AF-3946-76BD-804B-C24CE272A8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365" y="1680883"/>
            <a:ext cx="7772400" cy="4450497"/>
          </a:xfrm>
          <a:prstGeom prst="rect">
            <a:avLst/>
          </a:prstGeom>
        </p:spPr>
      </p:pic>
    </p:spTree>
    <p:extLst>
      <p:ext uri="{BB962C8B-B14F-4D97-AF65-F5344CB8AC3E}">
        <p14:creationId xmlns:p14="http://schemas.microsoft.com/office/powerpoint/2010/main" val="7041385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0" y="-95284"/>
            <a:ext cx="12192000" cy="2139984"/>
          </a:xfrm>
          <a:custGeom>
            <a:avLst/>
            <a:gdLst>
              <a:gd name="connsiteX0" fmla="*/ 0 w 12192000"/>
              <a:gd name="connsiteY0" fmla="*/ 0 h 2139984"/>
              <a:gd name="connsiteX1" fmla="*/ 555413 w 12192000"/>
              <a:gd name="connsiteY1" fmla="*/ 0 h 2139984"/>
              <a:gd name="connsiteX2" fmla="*/ 1232747 w 12192000"/>
              <a:gd name="connsiteY2" fmla="*/ 0 h 2139984"/>
              <a:gd name="connsiteX3" fmla="*/ 2032000 w 12192000"/>
              <a:gd name="connsiteY3" fmla="*/ 0 h 2139984"/>
              <a:gd name="connsiteX4" fmla="*/ 2831253 w 12192000"/>
              <a:gd name="connsiteY4" fmla="*/ 0 h 2139984"/>
              <a:gd name="connsiteX5" fmla="*/ 3630507 w 12192000"/>
              <a:gd name="connsiteY5" fmla="*/ 0 h 2139984"/>
              <a:gd name="connsiteX6" fmla="*/ 4551680 w 12192000"/>
              <a:gd name="connsiteY6" fmla="*/ 0 h 2139984"/>
              <a:gd name="connsiteX7" fmla="*/ 5229013 w 12192000"/>
              <a:gd name="connsiteY7" fmla="*/ 0 h 2139984"/>
              <a:gd name="connsiteX8" fmla="*/ 6028267 w 12192000"/>
              <a:gd name="connsiteY8" fmla="*/ 0 h 2139984"/>
              <a:gd name="connsiteX9" fmla="*/ 6705600 w 12192000"/>
              <a:gd name="connsiteY9" fmla="*/ 0 h 2139984"/>
              <a:gd name="connsiteX10" fmla="*/ 7382933 w 12192000"/>
              <a:gd name="connsiteY10" fmla="*/ 0 h 2139984"/>
              <a:gd name="connsiteX11" fmla="*/ 8060267 w 12192000"/>
              <a:gd name="connsiteY11" fmla="*/ 0 h 2139984"/>
              <a:gd name="connsiteX12" fmla="*/ 8371840 w 12192000"/>
              <a:gd name="connsiteY12" fmla="*/ 0 h 2139984"/>
              <a:gd name="connsiteX13" fmla="*/ 9171093 w 12192000"/>
              <a:gd name="connsiteY13" fmla="*/ 0 h 2139984"/>
              <a:gd name="connsiteX14" fmla="*/ 9482667 w 12192000"/>
              <a:gd name="connsiteY14" fmla="*/ 0 h 2139984"/>
              <a:gd name="connsiteX15" fmla="*/ 10160000 w 12192000"/>
              <a:gd name="connsiteY15" fmla="*/ 0 h 2139984"/>
              <a:gd name="connsiteX16" fmla="*/ 11081173 w 12192000"/>
              <a:gd name="connsiteY16" fmla="*/ 0 h 2139984"/>
              <a:gd name="connsiteX17" fmla="*/ 12192000 w 12192000"/>
              <a:gd name="connsiteY17" fmla="*/ 0 h 2139984"/>
              <a:gd name="connsiteX18" fmla="*/ 12192000 w 12192000"/>
              <a:gd name="connsiteY18" fmla="*/ 556396 h 2139984"/>
              <a:gd name="connsiteX19" fmla="*/ 12192000 w 12192000"/>
              <a:gd name="connsiteY19" fmla="*/ 1048592 h 2139984"/>
              <a:gd name="connsiteX20" fmla="*/ 12192000 w 12192000"/>
              <a:gd name="connsiteY20" fmla="*/ 1540788 h 2139984"/>
              <a:gd name="connsiteX21" fmla="*/ 12192000 w 12192000"/>
              <a:gd name="connsiteY21" fmla="*/ 2139984 h 2139984"/>
              <a:gd name="connsiteX22" fmla="*/ 11514667 w 12192000"/>
              <a:gd name="connsiteY22" fmla="*/ 2139984 h 2139984"/>
              <a:gd name="connsiteX23" fmla="*/ 10593493 w 12192000"/>
              <a:gd name="connsiteY23" fmla="*/ 2139984 h 2139984"/>
              <a:gd name="connsiteX24" fmla="*/ 9916160 w 12192000"/>
              <a:gd name="connsiteY24" fmla="*/ 2139984 h 2139984"/>
              <a:gd name="connsiteX25" fmla="*/ 8994987 w 12192000"/>
              <a:gd name="connsiteY25" fmla="*/ 2139984 h 2139984"/>
              <a:gd name="connsiteX26" fmla="*/ 8317653 w 12192000"/>
              <a:gd name="connsiteY26" fmla="*/ 2139984 h 2139984"/>
              <a:gd name="connsiteX27" fmla="*/ 7518400 w 12192000"/>
              <a:gd name="connsiteY27" fmla="*/ 2139984 h 2139984"/>
              <a:gd name="connsiteX28" fmla="*/ 7206827 w 12192000"/>
              <a:gd name="connsiteY28" fmla="*/ 2139984 h 2139984"/>
              <a:gd name="connsiteX29" fmla="*/ 6285653 w 12192000"/>
              <a:gd name="connsiteY29" fmla="*/ 2139984 h 2139984"/>
              <a:gd name="connsiteX30" fmla="*/ 5730240 w 12192000"/>
              <a:gd name="connsiteY30" fmla="*/ 2139984 h 2139984"/>
              <a:gd name="connsiteX31" fmla="*/ 4930987 w 12192000"/>
              <a:gd name="connsiteY31" fmla="*/ 2139984 h 2139984"/>
              <a:gd name="connsiteX32" fmla="*/ 4619413 w 12192000"/>
              <a:gd name="connsiteY32" fmla="*/ 2139984 h 2139984"/>
              <a:gd name="connsiteX33" fmla="*/ 3698240 w 12192000"/>
              <a:gd name="connsiteY33" fmla="*/ 2139984 h 2139984"/>
              <a:gd name="connsiteX34" fmla="*/ 3142827 w 12192000"/>
              <a:gd name="connsiteY34" fmla="*/ 2139984 h 2139984"/>
              <a:gd name="connsiteX35" fmla="*/ 2465493 w 12192000"/>
              <a:gd name="connsiteY35" fmla="*/ 2139984 h 2139984"/>
              <a:gd name="connsiteX36" fmla="*/ 2032000 w 12192000"/>
              <a:gd name="connsiteY36" fmla="*/ 2139984 h 2139984"/>
              <a:gd name="connsiteX37" fmla="*/ 1232747 w 12192000"/>
              <a:gd name="connsiteY37" fmla="*/ 2139984 h 2139984"/>
              <a:gd name="connsiteX38" fmla="*/ 0 w 12192000"/>
              <a:gd name="connsiteY38" fmla="*/ 2139984 h 2139984"/>
              <a:gd name="connsiteX39" fmla="*/ 0 w 12192000"/>
              <a:gd name="connsiteY39" fmla="*/ 1626388 h 2139984"/>
              <a:gd name="connsiteX40" fmla="*/ 0 w 12192000"/>
              <a:gd name="connsiteY40" fmla="*/ 1155591 h 2139984"/>
              <a:gd name="connsiteX41" fmla="*/ 0 w 12192000"/>
              <a:gd name="connsiteY41" fmla="*/ 599196 h 2139984"/>
              <a:gd name="connsiteX42" fmla="*/ 0 w 12192000"/>
              <a:gd name="connsiteY42" fmla="*/ 0 h 213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2139984" fill="none" extrusionOk="0">
                <a:moveTo>
                  <a:pt x="0" y="0"/>
                </a:moveTo>
                <a:cubicBezTo>
                  <a:pt x="147630" y="-9893"/>
                  <a:pt x="291944" y="16513"/>
                  <a:pt x="555413" y="0"/>
                </a:cubicBezTo>
                <a:cubicBezTo>
                  <a:pt x="818882" y="-16513"/>
                  <a:pt x="990327" y="-19850"/>
                  <a:pt x="1232747" y="0"/>
                </a:cubicBezTo>
                <a:cubicBezTo>
                  <a:pt x="1475167" y="19850"/>
                  <a:pt x="1779141" y="18937"/>
                  <a:pt x="2032000" y="0"/>
                </a:cubicBezTo>
                <a:cubicBezTo>
                  <a:pt x="2284859" y="-18937"/>
                  <a:pt x="2482423" y="18716"/>
                  <a:pt x="2831253" y="0"/>
                </a:cubicBezTo>
                <a:cubicBezTo>
                  <a:pt x="3180083" y="-18716"/>
                  <a:pt x="3279444" y="-19008"/>
                  <a:pt x="3630507" y="0"/>
                </a:cubicBezTo>
                <a:cubicBezTo>
                  <a:pt x="3981570" y="19008"/>
                  <a:pt x="4221773" y="-22406"/>
                  <a:pt x="4551680" y="0"/>
                </a:cubicBezTo>
                <a:cubicBezTo>
                  <a:pt x="4881587" y="22406"/>
                  <a:pt x="4985781" y="-6950"/>
                  <a:pt x="5229013" y="0"/>
                </a:cubicBezTo>
                <a:cubicBezTo>
                  <a:pt x="5472245" y="6950"/>
                  <a:pt x="5794236" y="34729"/>
                  <a:pt x="6028267" y="0"/>
                </a:cubicBezTo>
                <a:cubicBezTo>
                  <a:pt x="6262298" y="-34729"/>
                  <a:pt x="6423853" y="8364"/>
                  <a:pt x="6705600" y="0"/>
                </a:cubicBezTo>
                <a:cubicBezTo>
                  <a:pt x="6987347" y="-8364"/>
                  <a:pt x="7150003" y="-30343"/>
                  <a:pt x="7382933" y="0"/>
                </a:cubicBezTo>
                <a:cubicBezTo>
                  <a:pt x="7615863" y="30343"/>
                  <a:pt x="7722419" y="-31625"/>
                  <a:pt x="8060267" y="0"/>
                </a:cubicBezTo>
                <a:cubicBezTo>
                  <a:pt x="8398115" y="31625"/>
                  <a:pt x="8295903" y="6403"/>
                  <a:pt x="8371840" y="0"/>
                </a:cubicBezTo>
                <a:cubicBezTo>
                  <a:pt x="8447777" y="-6403"/>
                  <a:pt x="8934706" y="6082"/>
                  <a:pt x="9171093" y="0"/>
                </a:cubicBezTo>
                <a:cubicBezTo>
                  <a:pt x="9407480" y="-6082"/>
                  <a:pt x="9414835" y="-13904"/>
                  <a:pt x="9482667" y="0"/>
                </a:cubicBezTo>
                <a:cubicBezTo>
                  <a:pt x="9550499" y="13904"/>
                  <a:pt x="9833449" y="10376"/>
                  <a:pt x="10160000" y="0"/>
                </a:cubicBezTo>
                <a:cubicBezTo>
                  <a:pt x="10486551" y="-10376"/>
                  <a:pt x="10788318" y="41749"/>
                  <a:pt x="11081173" y="0"/>
                </a:cubicBezTo>
                <a:cubicBezTo>
                  <a:pt x="11374028" y="-41749"/>
                  <a:pt x="11881058" y="32511"/>
                  <a:pt x="12192000" y="0"/>
                </a:cubicBezTo>
                <a:cubicBezTo>
                  <a:pt x="12174620" y="152546"/>
                  <a:pt x="12187359" y="366782"/>
                  <a:pt x="12192000" y="556396"/>
                </a:cubicBezTo>
                <a:cubicBezTo>
                  <a:pt x="12196641" y="746010"/>
                  <a:pt x="12209545" y="841219"/>
                  <a:pt x="12192000" y="1048592"/>
                </a:cubicBezTo>
                <a:cubicBezTo>
                  <a:pt x="12174455" y="1255965"/>
                  <a:pt x="12177383" y="1407483"/>
                  <a:pt x="12192000" y="1540788"/>
                </a:cubicBezTo>
                <a:cubicBezTo>
                  <a:pt x="12206617" y="1674093"/>
                  <a:pt x="12218727" y="1967086"/>
                  <a:pt x="12192000" y="2139984"/>
                </a:cubicBezTo>
                <a:cubicBezTo>
                  <a:pt x="11911742" y="2106817"/>
                  <a:pt x="11831515" y="2163398"/>
                  <a:pt x="11514667" y="2139984"/>
                </a:cubicBezTo>
                <a:cubicBezTo>
                  <a:pt x="11197819" y="2116570"/>
                  <a:pt x="11003007" y="2144879"/>
                  <a:pt x="10593493" y="2139984"/>
                </a:cubicBezTo>
                <a:cubicBezTo>
                  <a:pt x="10183979" y="2135089"/>
                  <a:pt x="10203925" y="2138097"/>
                  <a:pt x="9916160" y="2139984"/>
                </a:cubicBezTo>
                <a:cubicBezTo>
                  <a:pt x="9628395" y="2141871"/>
                  <a:pt x="9226770" y="2096088"/>
                  <a:pt x="8994987" y="2139984"/>
                </a:cubicBezTo>
                <a:cubicBezTo>
                  <a:pt x="8763204" y="2183880"/>
                  <a:pt x="8629657" y="2136133"/>
                  <a:pt x="8317653" y="2139984"/>
                </a:cubicBezTo>
                <a:cubicBezTo>
                  <a:pt x="8005649" y="2143835"/>
                  <a:pt x="7811168" y="2168548"/>
                  <a:pt x="7518400" y="2139984"/>
                </a:cubicBezTo>
                <a:cubicBezTo>
                  <a:pt x="7225632" y="2111420"/>
                  <a:pt x="7301934" y="2143991"/>
                  <a:pt x="7206827" y="2139984"/>
                </a:cubicBezTo>
                <a:cubicBezTo>
                  <a:pt x="7111720" y="2135977"/>
                  <a:pt x="6552841" y="2124665"/>
                  <a:pt x="6285653" y="2139984"/>
                </a:cubicBezTo>
                <a:cubicBezTo>
                  <a:pt x="6018465" y="2155303"/>
                  <a:pt x="5883160" y="2148217"/>
                  <a:pt x="5730240" y="2139984"/>
                </a:cubicBezTo>
                <a:cubicBezTo>
                  <a:pt x="5577320" y="2131751"/>
                  <a:pt x="5185093" y="2133131"/>
                  <a:pt x="4930987" y="2139984"/>
                </a:cubicBezTo>
                <a:cubicBezTo>
                  <a:pt x="4676881" y="2146837"/>
                  <a:pt x="4703777" y="2144408"/>
                  <a:pt x="4619413" y="2139984"/>
                </a:cubicBezTo>
                <a:cubicBezTo>
                  <a:pt x="4535049" y="2135560"/>
                  <a:pt x="4131941" y="2112121"/>
                  <a:pt x="3698240" y="2139984"/>
                </a:cubicBezTo>
                <a:cubicBezTo>
                  <a:pt x="3264539" y="2167847"/>
                  <a:pt x="3391155" y="2164023"/>
                  <a:pt x="3142827" y="2139984"/>
                </a:cubicBezTo>
                <a:cubicBezTo>
                  <a:pt x="2894499" y="2115945"/>
                  <a:pt x="2733180" y="2123092"/>
                  <a:pt x="2465493" y="2139984"/>
                </a:cubicBezTo>
                <a:cubicBezTo>
                  <a:pt x="2197806" y="2156876"/>
                  <a:pt x="2143673" y="2125940"/>
                  <a:pt x="2032000" y="2139984"/>
                </a:cubicBezTo>
                <a:cubicBezTo>
                  <a:pt x="1920327" y="2154028"/>
                  <a:pt x="1423046" y="2172742"/>
                  <a:pt x="1232747" y="2139984"/>
                </a:cubicBezTo>
                <a:cubicBezTo>
                  <a:pt x="1042448" y="2107226"/>
                  <a:pt x="515618" y="2171609"/>
                  <a:pt x="0" y="2139984"/>
                </a:cubicBezTo>
                <a:cubicBezTo>
                  <a:pt x="6296" y="2022878"/>
                  <a:pt x="-19101" y="1871512"/>
                  <a:pt x="0" y="1626388"/>
                </a:cubicBezTo>
                <a:cubicBezTo>
                  <a:pt x="19101" y="1381264"/>
                  <a:pt x="-682" y="1322674"/>
                  <a:pt x="0" y="1155591"/>
                </a:cubicBezTo>
                <a:cubicBezTo>
                  <a:pt x="682" y="988508"/>
                  <a:pt x="-12863" y="838641"/>
                  <a:pt x="0" y="599196"/>
                </a:cubicBezTo>
                <a:cubicBezTo>
                  <a:pt x="12863" y="359751"/>
                  <a:pt x="-19073" y="151541"/>
                  <a:pt x="0" y="0"/>
                </a:cubicBezTo>
                <a:close/>
              </a:path>
              <a:path w="12192000" h="2139984"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91964" y="208697"/>
                  <a:pt x="12173328" y="388617"/>
                  <a:pt x="12192000" y="534996"/>
                </a:cubicBezTo>
                <a:cubicBezTo>
                  <a:pt x="12210672" y="681375"/>
                  <a:pt x="12188390" y="873272"/>
                  <a:pt x="12192000" y="1091392"/>
                </a:cubicBezTo>
                <a:cubicBezTo>
                  <a:pt x="12195610" y="1309512"/>
                  <a:pt x="12192486" y="1436410"/>
                  <a:pt x="12192000" y="1562188"/>
                </a:cubicBezTo>
                <a:cubicBezTo>
                  <a:pt x="12191514" y="1687966"/>
                  <a:pt x="12182021" y="2000581"/>
                  <a:pt x="12192000" y="2139984"/>
                </a:cubicBezTo>
                <a:cubicBezTo>
                  <a:pt x="11915499" y="2135696"/>
                  <a:pt x="11674417" y="2174211"/>
                  <a:pt x="11392747" y="2139984"/>
                </a:cubicBezTo>
                <a:cubicBezTo>
                  <a:pt x="11111077" y="2105757"/>
                  <a:pt x="11108667" y="2158801"/>
                  <a:pt x="10959253" y="2139984"/>
                </a:cubicBezTo>
                <a:cubicBezTo>
                  <a:pt x="10809839" y="2121167"/>
                  <a:pt x="10445967" y="2136479"/>
                  <a:pt x="10281920" y="2139984"/>
                </a:cubicBezTo>
                <a:cubicBezTo>
                  <a:pt x="10117873" y="2143489"/>
                  <a:pt x="10107056" y="2139781"/>
                  <a:pt x="9970347" y="2139984"/>
                </a:cubicBezTo>
                <a:cubicBezTo>
                  <a:pt x="9833638" y="2140187"/>
                  <a:pt x="9781777" y="2155427"/>
                  <a:pt x="9658773" y="2139984"/>
                </a:cubicBezTo>
                <a:cubicBezTo>
                  <a:pt x="9535769" y="2124541"/>
                  <a:pt x="9127462" y="2166452"/>
                  <a:pt x="8981440" y="2139984"/>
                </a:cubicBezTo>
                <a:cubicBezTo>
                  <a:pt x="8835418" y="2113516"/>
                  <a:pt x="8676725" y="2121443"/>
                  <a:pt x="8547947" y="2139984"/>
                </a:cubicBezTo>
                <a:cubicBezTo>
                  <a:pt x="8419169" y="2158525"/>
                  <a:pt x="7973428" y="2135479"/>
                  <a:pt x="7748693" y="2139984"/>
                </a:cubicBezTo>
                <a:cubicBezTo>
                  <a:pt x="7523958" y="2144489"/>
                  <a:pt x="7427864" y="2148500"/>
                  <a:pt x="7315200" y="2139984"/>
                </a:cubicBezTo>
                <a:cubicBezTo>
                  <a:pt x="7202536" y="2131468"/>
                  <a:pt x="6814035" y="2169831"/>
                  <a:pt x="6515947" y="2139984"/>
                </a:cubicBezTo>
                <a:cubicBezTo>
                  <a:pt x="6217859" y="2110137"/>
                  <a:pt x="6311449" y="2139293"/>
                  <a:pt x="6204373" y="2139984"/>
                </a:cubicBezTo>
                <a:cubicBezTo>
                  <a:pt x="6097297" y="2140675"/>
                  <a:pt x="5787654" y="2137958"/>
                  <a:pt x="5405120" y="2139984"/>
                </a:cubicBezTo>
                <a:cubicBezTo>
                  <a:pt x="5022586" y="2142010"/>
                  <a:pt x="5145127" y="2146525"/>
                  <a:pt x="4971627" y="2139984"/>
                </a:cubicBezTo>
                <a:cubicBezTo>
                  <a:pt x="4798127" y="2133443"/>
                  <a:pt x="4778942" y="2130072"/>
                  <a:pt x="4660053" y="2139984"/>
                </a:cubicBezTo>
                <a:cubicBezTo>
                  <a:pt x="4541164" y="2149896"/>
                  <a:pt x="4378483" y="2135006"/>
                  <a:pt x="4226560" y="2139984"/>
                </a:cubicBezTo>
                <a:cubicBezTo>
                  <a:pt x="4074637" y="2144962"/>
                  <a:pt x="3612466" y="2147505"/>
                  <a:pt x="3427307" y="2139984"/>
                </a:cubicBezTo>
                <a:cubicBezTo>
                  <a:pt x="3242148" y="2132463"/>
                  <a:pt x="3186769" y="2135230"/>
                  <a:pt x="2993813" y="2139984"/>
                </a:cubicBezTo>
                <a:cubicBezTo>
                  <a:pt x="2800857" y="2144738"/>
                  <a:pt x="2799400" y="2139420"/>
                  <a:pt x="2682240" y="2139984"/>
                </a:cubicBezTo>
                <a:cubicBezTo>
                  <a:pt x="2565080" y="2140548"/>
                  <a:pt x="2398792" y="2128303"/>
                  <a:pt x="2248747" y="2139984"/>
                </a:cubicBezTo>
                <a:cubicBezTo>
                  <a:pt x="2098702" y="2151665"/>
                  <a:pt x="1924829" y="2152755"/>
                  <a:pt x="1693333" y="2139984"/>
                </a:cubicBezTo>
                <a:cubicBezTo>
                  <a:pt x="1461837" y="2127213"/>
                  <a:pt x="1333899" y="2141723"/>
                  <a:pt x="1016000" y="2139984"/>
                </a:cubicBezTo>
                <a:cubicBezTo>
                  <a:pt x="698101" y="2138245"/>
                  <a:pt x="753680" y="2123062"/>
                  <a:pt x="582507" y="2139984"/>
                </a:cubicBezTo>
                <a:cubicBezTo>
                  <a:pt x="411334" y="2156906"/>
                  <a:pt x="185737" y="2158426"/>
                  <a:pt x="0" y="2139984"/>
                </a:cubicBezTo>
                <a:cubicBezTo>
                  <a:pt x="-10649" y="1962466"/>
                  <a:pt x="-25360" y="1822649"/>
                  <a:pt x="0" y="1604988"/>
                </a:cubicBezTo>
                <a:cubicBezTo>
                  <a:pt x="25360" y="1387327"/>
                  <a:pt x="-15192" y="1302617"/>
                  <a:pt x="0" y="1069992"/>
                </a:cubicBezTo>
                <a:cubicBezTo>
                  <a:pt x="15192" y="837367"/>
                  <a:pt x="-19265" y="787909"/>
                  <a:pt x="0" y="534996"/>
                </a:cubicBezTo>
                <a:cubicBezTo>
                  <a:pt x="19265" y="282083"/>
                  <a:pt x="573" y="176147"/>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668B498-CDD0-1D45-9160-8A8860F2201B}"/>
              </a:ext>
            </a:extLst>
          </p:cNvPr>
          <p:cNvSpPr>
            <a:spLocks noGrp="1"/>
          </p:cNvSpPr>
          <p:nvPr>
            <p:ph type="subTitle" idx="1"/>
          </p:nvPr>
        </p:nvSpPr>
        <p:spPr>
          <a:xfrm>
            <a:off x="1016001" y="2323776"/>
            <a:ext cx="9741646" cy="4395431"/>
          </a:xfrm>
        </p:spPr>
        <p:txBody>
          <a:bodyPr>
            <a:noAutofit/>
          </a:bodyPr>
          <a:lstStyle/>
          <a:p>
            <a:pPr marL="342900" indent="-342900" algn="l">
              <a:lnSpc>
                <a:spcPct val="114000"/>
              </a:lnSpc>
              <a:spcAft>
                <a:spcPts val="1000"/>
              </a:spcAft>
              <a:buFont typeface="Arial" panose="020B0604020202020204" pitchFamily="34" charset="0"/>
              <a:buChar char="•"/>
            </a:pPr>
            <a:r>
              <a:rPr lang="en-US" sz="2200" b="1">
                <a:solidFill>
                  <a:schemeClr val="tx1">
                    <a:lumMod val="75000"/>
                    <a:lumOff val="25000"/>
                  </a:schemeClr>
                </a:solidFill>
                <a:latin typeface="Overpass Light" pitchFamily="2" charset="77"/>
              </a:rPr>
              <a:t>Weekly Reports </a:t>
            </a:r>
            <a:r>
              <a:rPr lang="en-US" sz="2200">
                <a:solidFill>
                  <a:schemeClr val="tx1">
                    <a:lumMod val="75000"/>
                    <a:lumOff val="25000"/>
                  </a:schemeClr>
                </a:solidFill>
                <a:latin typeface="Overpass Light" pitchFamily="2" charset="77"/>
              </a:rPr>
              <a:t>- Hot Links </a:t>
            </a:r>
          </a:p>
          <a:p>
            <a:pPr marL="342900" indent="-342900" algn="l">
              <a:lnSpc>
                <a:spcPct val="114000"/>
              </a:lnSpc>
              <a:spcAft>
                <a:spcPts val="1000"/>
              </a:spcAft>
              <a:buFont typeface="Arial" panose="020B0604020202020204" pitchFamily="34" charset="0"/>
              <a:buChar char="•"/>
            </a:pPr>
            <a:r>
              <a:rPr lang="en-US" sz="2200" b="1">
                <a:solidFill>
                  <a:schemeClr val="tx1">
                    <a:lumMod val="75000"/>
                    <a:lumOff val="25000"/>
                  </a:schemeClr>
                </a:solidFill>
                <a:latin typeface="Overpass Light" pitchFamily="2" charset="77"/>
              </a:rPr>
              <a:t>Vendors </a:t>
            </a:r>
            <a:r>
              <a:rPr lang="en-US" sz="2200">
                <a:solidFill>
                  <a:schemeClr val="tx1">
                    <a:lumMod val="75000"/>
                    <a:lumOff val="25000"/>
                  </a:schemeClr>
                </a:solidFill>
                <a:latin typeface="Overpass Light" pitchFamily="2" charset="77"/>
              </a:rPr>
              <a:t>(who accept coupons) </a:t>
            </a:r>
            <a:r>
              <a:rPr lang="en-US" sz="2200" b="1">
                <a:solidFill>
                  <a:schemeClr val="tx1">
                    <a:lumMod val="75000"/>
                    <a:lumOff val="25000"/>
                  </a:schemeClr>
                </a:solidFill>
                <a:latin typeface="Overpass Light" pitchFamily="2" charset="77"/>
              </a:rPr>
              <a:t>brochure</a:t>
            </a:r>
            <a:endParaRPr lang="en-US" sz="2200">
              <a:solidFill>
                <a:schemeClr val="tx1">
                  <a:lumMod val="75000"/>
                  <a:lumOff val="25000"/>
                </a:schemeClr>
              </a:solidFill>
              <a:latin typeface="Overpass Light" pitchFamily="2" charset="77"/>
            </a:endParaRPr>
          </a:p>
          <a:p>
            <a:pPr marL="342900" indent="-342900" algn="l">
              <a:lnSpc>
                <a:spcPct val="114000"/>
              </a:lnSpc>
              <a:spcAft>
                <a:spcPts val="1000"/>
              </a:spcAft>
              <a:buFont typeface="Arial" panose="020B0604020202020204" pitchFamily="34" charset="0"/>
              <a:buChar char="•"/>
            </a:pPr>
            <a:r>
              <a:rPr lang="en-US" sz="2200" b="1">
                <a:solidFill>
                  <a:schemeClr val="tx1">
                    <a:lumMod val="75000"/>
                    <a:lumOff val="25000"/>
                  </a:schemeClr>
                </a:solidFill>
                <a:latin typeface="Overpass Light" pitchFamily="2" charset="77"/>
              </a:rPr>
              <a:t>Other Vendors </a:t>
            </a:r>
            <a:r>
              <a:rPr lang="en-US" sz="2200">
                <a:solidFill>
                  <a:schemeClr val="tx1">
                    <a:lumMod val="75000"/>
                    <a:lumOff val="25000"/>
                  </a:schemeClr>
                </a:solidFill>
                <a:latin typeface="Overpass Light" pitchFamily="2" charset="77"/>
              </a:rPr>
              <a:t>(who don’t accept coupons) </a:t>
            </a:r>
            <a:r>
              <a:rPr lang="en-US" sz="2200" b="1">
                <a:solidFill>
                  <a:schemeClr val="tx1">
                    <a:lumMod val="75000"/>
                    <a:lumOff val="25000"/>
                  </a:schemeClr>
                </a:solidFill>
                <a:latin typeface="Overpass Light" pitchFamily="2" charset="77"/>
              </a:rPr>
              <a:t>brochure</a:t>
            </a:r>
            <a:endParaRPr lang="en-US" sz="2200">
              <a:solidFill>
                <a:schemeClr val="tx1">
                  <a:lumMod val="75000"/>
                  <a:lumOff val="25000"/>
                </a:schemeClr>
              </a:solidFill>
              <a:latin typeface="Overpass Light" pitchFamily="2" charset="77"/>
            </a:endParaRPr>
          </a:p>
          <a:p>
            <a:pPr marL="342900" indent="-342900" algn="l">
              <a:lnSpc>
                <a:spcPct val="114000"/>
              </a:lnSpc>
              <a:spcAft>
                <a:spcPts val="1000"/>
              </a:spcAft>
              <a:buFont typeface="Arial" panose="020B0604020202020204" pitchFamily="34" charset="0"/>
              <a:buChar char="•"/>
            </a:pPr>
            <a:r>
              <a:rPr lang="en-US" sz="2200" b="1">
                <a:solidFill>
                  <a:schemeClr val="tx1">
                    <a:lumMod val="75000"/>
                    <a:lumOff val="25000"/>
                  </a:schemeClr>
                </a:solidFill>
                <a:latin typeface="Overpass Light" pitchFamily="2" charset="77"/>
              </a:rPr>
              <a:t>Vendor enrollment form</a:t>
            </a:r>
          </a:p>
          <a:p>
            <a:pPr marL="342900" indent="-342900" algn="l">
              <a:lnSpc>
                <a:spcPct val="114000"/>
              </a:lnSpc>
              <a:spcAft>
                <a:spcPts val="1000"/>
              </a:spcAft>
              <a:buFont typeface="Arial" panose="020B0604020202020204" pitchFamily="34" charset="0"/>
              <a:buChar char="•"/>
            </a:pPr>
            <a:r>
              <a:rPr lang="en-US" sz="2200" b="1">
                <a:solidFill>
                  <a:schemeClr val="tx1">
                    <a:lumMod val="75000"/>
                    <a:lumOff val="25000"/>
                  </a:schemeClr>
                </a:solidFill>
                <a:latin typeface="Overpass Light" pitchFamily="2" charset="77"/>
              </a:rPr>
              <a:t>Vendor Report for BCAFM </a:t>
            </a:r>
            <a:r>
              <a:rPr lang="en-US" sz="2200">
                <a:solidFill>
                  <a:schemeClr val="tx1">
                    <a:lumMod val="75000"/>
                    <a:lumOff val="25000"/>
                  </a:schemeClr>
                </a:solidFill>
                <a:latin typeface="Overpass Light" pitchFamily="2" charset="77"/>
              </a:rPr>
              <a:t>- excel</a:t>
            </a:r>
          </a:p>
          <a:p>
            <a:pPr marL="342900" indent="-342900" algn="l">
              <a:lnSpc>
                <a:spcPct val="114000"/>
              </a:lnSpc>
              <a:spcAft>
                <a:spcPts val="1000"/>
              </a:spcAft>
              <a:buFont typeface="Arial" panose="020B0604020202020204" pitchFamily="34" charset="0"/>
              <a:buChar char="•"/>
            </a:pPr>
            <a:endParaRPr lang="en-US" sz="2200">
              <a:solidFill>
                <a:schemeClr val="tx1">
                  <a:lumMod val="75000"/>
                  <a:lumOff val="25000"/>
                </a:schemeClr>
              </a:solidFill>
              <a:latin typeface="Overpass Light" pitchFamily="2" charset="77"/>
            </a:endParaRPr>
          </a:p>
          <a:p>
            <a:pPr marL="342900" indent="-342900" algn="l">
              <a:lnSpc>
                <a:spcPct val="114000"/>
              </a:lnSpc>
              <a:spcAft>
                <a:spcPts val="1000"/>
              </a:spcAft>
              <a:buFont typeface="Arial" panose="020B0604020202020204" pitchFamily="34" charset="0"/>
              <a:buChar char="•"/>
            </a:pPr>
            <a:endParaRPr lang="en-US" sz="2200">
              <a:solidFill>
                <a:schemeClr val="tx1">
                  <a:lumMod val="75000"/>
                  <a:lumOff val="25000"/>
                </a:schemeClr>
              </a:solidFill>
              <a:latin typeface="Overpass Light" pitchFamily="2" charset="77"/>
            </a:endParaRPr>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1016001" y="303727"/>
            <a:ext cx="10629153"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In the Portal</a:t>
            </a:r>
          </a:p>
          <a:p>
            <a:pPr algn="l">
              <a:lnSpc>
                <a:spcPct val="114000"/>
              </a:lnSpc>
            </a:pPr>
            <a:r>
              <a:rPr lang="en-US" sz="4000" b="1" i="1">
                <a:solidFill>
                  <a:schemeClr val="tx1">
                    <a:lumMod val="75000"/>
                    <a:lumOff val="25000"/>
                  </a:schemeClr>
                </a:solidFill>
                <a:latin typeface="Cutive" pitchFamily="2" charset="0"/>
              </a:rPr>
              <a:t>For Farmers Markets</a:t>
            </a:r>
          </a:p>
        </p:txBody>
      </p:sp>
    </p:spTree>
    <p:extLst>
      <p:ext uri="{BB962C8B-B14F-4D97-AF65-F5344CB8AC3E}">
        <p14:creationId xmlns:p14="http://schemas.microsoft.com/office/powerpoint/2010/main" val="1447249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51CDA8-7049-D44E-B9D6-0768FCB0503A}"/>
              </a:ext>
            </a:extLst>
          </p:cNvPr>
          <p:cNvSpPr/>
          <p:nvPr/>
        </p:nvSpPr>
        <p:spPr>
          <a:xfrm>
            <a:off x="0" y="-95284"/>
            <a:ext cx="12192000" cy="2139984"/>
          </a:xfrm>
          <a:custGeom>
            <a:avLst/>
            <a:gdLst>
              <a:gd name="connsiteX0" fmla="*/ 0 w 12192000"/>
              <a:gd name="connsiteY0" fmla="*/ 0 h 2139984"/>
              <a:gd name="connsiteX1" fmla="*/ 555413 w 12192000"/>
              <a:gd name="connsiteY1" fmla="*/ 0 h 2139984"/>
              <a:gd name="connsiteX2" fmla="*/ 1232747 w 12192000"/>
              <a:gd name="connsiteY2" fmla="*/ 0 h 2139984"/>
              <a:gd name="connsiteX3" fmla="*/ 2032000 w 12192000"/>
              <a:gd name="connsiteY3" fmla="*/ 0 h 2139984"/>
              <a:gd name="connsiteX4" fmla="*/ 2831253 w 12192000"/>
              <a:gd name="connsiteY4" fmla="*/ 0 h 2139984"/>
              <a:gd name="connsiteX5" fmla="*/ 3630507 w 12192000"/>
              <a:gd name="connsiteY5" fmla="*/ 0 h 2139984"/>
              <a:gd name="connsiteX6" fmla="*/ 4551680 w 12192000"/>
              <a:gd name="connsiteY6" fmla="*/ 0 h 2139984"/>
              <a:gd name="connsiteX7" fmla="*/ 5229013 w 12192000"/>
              <a:gd name="connsiteY7" fmla="*/ 0 h 2139984"/>
              <a:gd name="connsiteX8" fmla="*/ 6028267 w 12192000"/>
              <a:gd name="connsiteY8" fmla="*/ 0 h 2139984"/>
              <a:gd name="connsiteX9" fmla="*/ 6705600 w 12192000"/>
              <a:gd name="connsiteY9" fmla="*/ 0 h 2139984"/>
              <a:gd name="connsiteX10" fmla="*/ 7382933 w 12192000"/>
              <a:gd name="connsiteY10" fmla="*/ 0 h 2139984"/>
              <a:gd name="connsiteX11" fmla="*/ 8060267 w 12192000"/>
              <a:gd name="connsiteY11" fmla="*/ 0 h 2139984"/>
              <a:gd name="connsiteX12" fmla="*/ 8371840 w 12192000"/>
              <a:gd name="connsiteY12" fmla="*/ 0 h 2139984"/>
              <a:gd name="connsiteX13" fmla="*/ 9171093 w 12192000"/>
              <a:gd name="connsiteY13" fmla="*/ 0 h 2139984"/>
              <a:gd name="connsiteX14" fmla="*/ 9482667 w 12192000"/>
              <a:gd name="connsiteY14" fmla="*/ 0 h 2139984"/>
              <a:gd name="connsiteX15" fmla="*/ 10160000 w 12192000"/>
              <a:gd name="connsiteY15" fmla="*/ 0 h 2139984"/>
              <a:gd name="connsiteX16" fmla="*/ 11081173 w 12192000"/>
              <a:gd name="connsiteY16" fmla="*/ 0 h 2139984"/>
              <a:gd name="connsiteX17" fmla="*/ 12192000 w 12192000"/>
              <a:gd name="connsiteY17" fmla="*/ 0 h 2139984"/>
              <a:gd name="connsiteX18" fmla="*/ 12192000 w 12192000"/>
              <a:gd name="connsiteY18" fmla="*/ 556396 h 2139984"/>
              <a:gd name="connsiteX19" fmla="*/ 12192000 w 12192000"/>
              <a:gd name="connsiteY19" fmla="*/ 1048592 h 2139984"/>
              <a:gd name="connsiteX20" fmla="*/ 12192000 w 12192000"/>
              <a:gd name="connsiteY20" fmla="*/ 1540788 h 2139984"/>
              <a:gd name="connsiteX21" fmla="*/ 12192000 w 12192000"/>
              <a:gd name="connsiteY21" fmla="*/ 2139984 h 2139984"/>
              <a:gd name="connsiteX22" fmla="*/ 11514667 w 12192000"/>
              <a:gd name="connsiteY22" fmla="*/ 2139984 h 2139984"/>
              <a:gd name="connsiteX23" fmla="*/ 10593493 w 12192000"/>
              <a:gd name="connsiteY23" fmla="*/ 2139984 h 2139984"/>
              <a:gd name="connsiteX24" fmla="*/ 9916160 w 12192000"/>
              <a:gd name="connsiteY24" fmla="*/ 2139984 h 2139984"/>
              <a:gd name="connsiteX25" fmla="*/ 8994987 w 12192000"/>
              <a:gd name="connsiteY25" fmla="*/ 2139984 h 2139984"/>
              <a:gd name="connsiteX26" fmla="*/ 8317653 w 12192000"/>
              <a:gd name="connsiteY26" fmla="*/ 2139984 h 2139984"/>
              <a:gd name="connsiteX27" fmla="*/ 7518400 w 12192000"/>
              <a:gd name="connsiteY27" fmla="*/ 2139984 h 2139984"/>
              <a:gd name="connsiteX28" fmla="*/ 7206827 w 12192000"/>
              <a:gd name="connsiteY28" fmla="*/ 2139984 h 2139984"/>
              <a:gd name="connsiteX29" fmla="*/ 6285653 w 12192000"/>
              <a:gd name="connsiteY29" fmla="*/ 2139984 h 2139984"/>
              <a:gd name="connsiteX30" fmla="*/ 5730240 w 12192000"/>
              <a:gd name="connsiteY30" fmla="*/ 2139984 h 2139984"/>
              <a:gd name="connsiteX31" fmla="*/ 4930987 w 12192000"/>
              <a:gd name="connsiteY31" fmla="*/ 2139984 h 2139984"/>
              <a:gd name="connsiteX32" fmla="*/ 4619413 w 12192000"/>
              <a:gd name="connsiteY32" fmla="*/ 2139984 h 2139984"/>
              <a:gd name="connsiteX33" fmla="*/ 3698240 w 12192000"/>
              <a:gd name="connsiteY33" fmla="*/ 2139984 h 2139984"/>
              <a:gd name="connsiteX34" fmla="*/ 3142827 w 12192000"/>
              <a:gd name="connsiteY34" fmla="*/ 2139984 h 2139984"/>
              <a:gd name="connsiteX35" fmla="*/ 2465493 w 12192000"/>
              <a:gd name="connsiteY35" fmla="*/ 2139984 h 2139984"/>
              <a:gd name="connsiteX36" fmla="*/ 2032000 w 12192000"/>
              <a:gd name="connsiteY36" fmla="*/ 2139984 h 2139984"/>
              <a:gd name="connsiteX37" fmla="*/ 1232747 w 12192000"/>
              <a:gd name="connsiteY37" fmla="*/ 2139984 h 2139984"/>
              <a:gd name="connsiteX38" fmla="*/ 0 w 12192000"/>
              <a:gd name="connsiteY38" fmla="*/ 2139984 h 2139984"/>
              <a:gd name="connsiteX39" fmla="*/ 0 w 12192000"/>
              <a:gd name="connsiteY39" fmla="*/ 1626388 h 2139984"/>
              <a:gd name="connsiteX40" fmla="*/ 0 w 12192000"/>
              <a:gd name="connsiteY40" fmla="*/ 1155591 h 2139984"/>
              <a:gd name="connsiteX41" fmla="*/ 0 w 12192000"/>
              <a:gd name="connsiteY41" fmla="*/ 599196 h 2139984"/>
              <a:gd name="connsiteX42" fmla="*/ 0 w 12192000"/>
              <a:gd name="connsiteY42" fmla="*/ 0 h 213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192000" h="2139984" fill="none" extrusionOk="0">
                <a:moveTo>
                  <a:pt x="0" y="0"/>
                </a:moveTo>
                <a:cubicBezTo>
                  <a:pt x="147630" y="-9893"/>
                  <a:pt x="291944" y="16513"/>
                  <a:pt x="555413" y="0"/>
                </a:cubicBezTo>
                <a:cubicBezTo>
                  <a:pt x="818882" y="-16513"/>
                  <a:pt x="990327" y="-19850"/>
                  <a:pt x="1232747" y="0"/>
                </a:cubicBezTo>
                <a:cubicBezTo>
                  <a:pt x="1475167" y="19850"/>
                  <a:pt x="1779141" y="18937"/>
                  <a:pt x="2032000" y="0"/>
                </a:cubicBezTo>
                <a:cubicBezTo>
                  <a:pt x="2284859" y="-18937"/>
                  <a:pt x="2482423" y="18716"/>
                  <a:pt x="2831253" y="0"/>
                </a:cubicBezTo>
                <a:cubicBezTo>
                  <a:pt x="3180083" y="-18716"/>
                  <a:pt x="3279444" y="-19008"/>
                  <a:pt x="3630507" y="0"/>
                </a:cubicBezTo>
                <a:cubicBezTo>
                  <a:pt x="3981570" y="19008"/>
                  <a:pt x="4221773" y="-22406"/>
                  <a:pt x="4551680" y="0"/>
                </a:cubicBezTo>
                <a:cubicBezTo>
                  <a:pt x="4881587" y="22406"/>
                  <a:pt x="4985781" y="-6950"/>
                  <a:pt x="5229013" y="0"/>
                </a:cubicBezTo>
                <a:cubicBezTo>
                  <a:pt x="5472245" y="6950"/>
                  <a:pt x="5794236" y="34729"/>
                  <a:pt x="6028267" y="0"/>
                </a:cubicBezTo>
                <a:cubicBezTo>
                  <a:pt x="6262298" y="-34729"/>
                  <a:pt x="6423853" y="8364"/>
                  <a:pt x="6705600" y="0"/>
                </a:cubicBezTo>
                <a:cubicBezTo>
                  <a:pt x="6987347" y="-8364"/>
                  <a:pt x="7150003" y="-30343"/>
                  <a:pt x="7382933" y="0"/>
                </a:cubicBezTo>
                <a:cubicBezTo>
                  <a:pt x="7615863" y="30343"/>
                  <a:pt x="7722419" y="-31625"/>
                  <a:pt x="8060267" y="0"/>
                </a:cubicBezTo>
                <a:cubicBezTo>
                  <a:pt x="8398115" y="31625"/>
                  <a:pt x="8295903" y="6403"/>
                  <a:pt x="8371840" y="0"/>
                </a:cubicBezTo>
                <a:cubicBezTo>
                  <a:pt x="8447777" y="-6403"/>
                  <a:pt x="8934706" y="6082"/>
                  <a:pt x="9171093" y="0"/>
                </a:cubicBezTo>
                <a:cubicBezTo>
                  <a:pt x="9407480" y="-6082"/>
                  <a:pt x="9414835" y="-13904"/>
                  <a:pt x="9482667" y="0"/>
                </a:cubicBezTo>
                <a:cubicBezTo>
                  <a:pt x="9550499" y="13904"/>
                  <a:pt x="9833449" y="10376"/>
                  <a:pt x="10160000" y="0"/>
                </a:cubicBezTo>
                <a:cubicBezTo>
                  <a:pt x="10486551" y="-10376"/>
                  <a:pt x="10788318" y="41749"/>
                  <a:pt x="11081173" y="0"/>
                </a:cubicBezTo>
                <a:cubicBezTo>
                  <a:pt x="11374028" y="-41749"/>
                  <a:pt x="11881058" y="32511"/>
                  <a:pt x="12192000" y="0"/>
                </a:cubicBezTo>
                <a:cubicBezTo>
                  <a:pt x="12174620" y="152546"/>
                  <a:pt x="12187359" y="366782"/>
                  <a:pt x="12192000" y="556396"/>
                </a:cubicBezTo>
                <a:cubicBezTo>
                  <a:pt x="12196641" y="746010"/>
                  <a:pt x="12209545" y="841219"/>
                  <a:pt x="12192000" y="1048592"/>
                </a:cubicBezTo>
                <a:cubicBezTo>
                  <a:pt x="12174455" y="1255965"/>
                  <a:pt x="12177383" y="1407483"/>
                  <a:pt x="12192000" y="1540788"/>
                </a:cubicBezTo>
                <a:cubicBezTo>
                  <a:pt x="12206617" y="1674093"/>
                  <a:pt x="12218727" y="1967086"/>
                  <a:pt x="12192000" y="2139984"/>
                </a:cubicBezTo>
                <a:cubicBezTo>
                  <a:pt x="11911742" y="2106817"/>
                  <a:pt x="11831515" y="2163398"/>
                  <a:pt x="11514667" y="2139984"/>
                </a:cubicBezTo>
                <a:cubicBezTo>
                  <a:pt x="11197819" y="2116570"/>
                  <a:pt x="11003007" y="2144879"/>
                  <a:pt x="10593493" y="2139984"/>
                </a:cubicBezTo>
                <a:cubicBezTo>
                  <a:pt x="10183979" y="2135089"/>
                  <a:pt x="10203925" y="2138097"/>
                  <a:pt x="9916160" y="2139984"/>
                </a:cubicBezTo>
                <a:cubicBezTo>
                  <a:pt x="9628395" y="2141871"/>
                  <a:pt x="9226770" y="2096088"/>
                  <a:pt x="8994987" y="2139984"/>
                </a:cubicBezTo>
                <a:cubicBezTo>
                  <a:pt x="8763204" y="2183880"/>
                  <a:pt x="8629657" y="2136133"/>
                  <a:pt x="8317653" y="2139984"/>
                </a:cubicBezTo>
                <a:cubicBezTo>
                  <a:pt x="8005649" y="2143835"/>
                  <a:pt x="7811168" y="2168548"/>
                  <a:pt x="7518400" y="2139984"/>
                </a:cubicBezTo>
                <a:cubicBezTo>
                  <a:pt x="7225632" y="2111420"/>
                  <a:pt x="7301934" y="2143991"/>
                  <a:pt x="7206827" y="2139984"/>
                </a:cubicBezTo>
                <a:cubicBezTo>
                  <a:pt x="7111720" y="2135977"/>
                  <a:pt x="6552841" y="2124665"/>
                  <a:pt x="6285653" y="2139984"/>
                </a:cubicBezTo>
                <a:cubicBezTo>
                  <a:pt x="6018465" y="2155303"/>
                  <a:pt x="5883160" y="2148217"/>
                  <a:pt x="5730240" y="2139984"/>
                </a:cubicBezTo>
                <a:cubicBezTo>
                  <a:pt x="5577320" y="2131751"/>
                  <a:pt x="5185093" y="2133131"/>
                  <a:pt x="4930987" y="2139984"/>
                </a:cubicBezTo>
                <a:cubicBezTo>
                  <a:pt x="4676881" y="2146837"/>
                  <a:pt x="4703777" y="2144408"/>
                  <a:pt x="4619413" y="2139984"/>
                </a:cubicBezTo>
                <a:cubicBezTo>
                  <a:pt x="4535049" y="2135560"/>
                  <a:pt x="4131941" y="2112121"/>
                  <a:pt x="3698240" y="2139984"/>
                </a:cubicBezTo>
                <a:cubicBezTo>
                  <a:pt x="3264539" y="2167847"/>
                  <a:pt x="3391155" y="2164023"/>
                  <a:pt x="3142827" y="2139984"/>
                </a:cubicBezTo>
                <a:cubicBezTo>
                  <a:pt x="2894499" y="2115945"/>
                  <a:pt x="2733180" y="2123092"/>
                  <a:pt x="2465493" y="2139984"/>
                </a:cubicBezTo>
                <a:cubicBezTo>
                  <a:pt x="2197806" y="2156876"/>
                  <a:pt x="2143673" y="2125940"/>
                  <a:pt x="2032000" y="2139984"/>
                </a:cubicBezTo>
                <a:cubicBezTo>
                  <a:pt x="1920327" y="2154028"/>
                  <a:pt x="1423046" y="2172742"/>
                  <a:pt x="1232747" y="2139984"/>
                </a:cubicBezTo>
                <a:cubicBezTo>
                  <a:pt x="1042448" y="2107226"/>
                  <a:pt x="515618" y="2171609"/>
                  <a:pt x="0" y="2139984"/>
                </a:cubicBezTo>
                <a:cubicBezTo>
                  <a:pt x="6296" y="2022878"/>
                  <a:pt x="-19101" y="1871512"/>
                  <a:pt x="0" y="1626388"/>
                </a:cubicBezTo>
                <a:cubicBezTo>
                  <a:pt x="19101" y="1381264"/>
                  <a:pt x="-682" y="1322674"/>
                  <a:pt x="0" y="1155591"/>
                </a:cubicBezTo>
                <a:cubicBezTo>
                  <a:pt x="682" y="988508"/>
                  <a:pt x="-12863" y="838641"/>
                  <a:pt x="0" y="599196"/>
                </a:cubicBezTo>
                <a:cubicBezTo>
                  <a:pt x="12863" y="359751"/>
                  <a:pt x="-19073" y="151541"/>
                  <a:pt x="0" y="0"/>
                </a:cubicBezTo>
                <a:close/>
              </a:path>
              <a:path w="12192000" h="2139984" stroke="0" extrusionOk="0">
                <a:moveTo>
                  <a:pt x="0" y="0"/>
                </a:moveTo>
                <a:cubicBezTo>
                  <a:pt x="172476" y="-1237"/>
                  <a:pt x="362690" y="-25324"/>
                  <a:pt x="555413" y="0"/>
                </a:cubicBezTo>
                <a:cubicBezTo>
                  <a:pt x="748136" y="25324"/>
                  <a:pt x="771955" y="-1228"/>
                  <a:pt x="866987" y="0"/>
                </a:cubicBezTo>
                <a:cubicBezTo>
                  <a:pt x="962019" y="1228"/>
                  <a:pt x="1600613" y="23388"/>
                  <a:pt x="1788160" y="0"/>
                </a:cubicBezTo>
                <a:cubicBezTo>
                  <a:pt x="1975707" y="-23388"/>
                  <a:pt x="2108729" y="-1887"/>
                  <a:pt x="2343573" y="0"/>
                </a:cubicBezTo>
                <a:cubicBezTo>
                  <a:pt x="2578417" y="1887"/>
                  <a:pt x="2752949" y="-24220"/>
                  <a:pt x="2898987" y="0"/>
                </a:cubicBezTo>
                <a:cubicBezTo>
                  <a:pt x="3045025" y="24220"/>
                  <a:pt x="3491919" y="21338"/>
                  <a:pt x="3820160" y="0"/>
                </a:cubicBezTo>
                <a:cubicBezTo>
                  <a:pt x="4148401" y="-21338"/>
                  <a:pt x="4081710" y="-3640"/>
                  <a:pt x="4253653" y="0"/>
                </a:cubicBezTo>
                <a:cubicBezTo>
                  <a:pt x="4425596" y="3640"/>
                  <a:pt x="4811390" y="16743"/>
                  <a:pt x="5174827" y="0"/>
                </a:cubicBezTo>
                <a:cubicBezTo>
                  <a:pt x="5538264" y="-16743"/>
                  <a:pt x="5741154" y="19844"/>
                  <a:pt x="6096000" y="0"/>
                </a:cubicBezTo>
                <a:cubicBezTo>
                  <a:pt x="6450846" y="-19844"/>
                  <a:pt x="6619865" y="-29521"/>
                  <a:pt x="6773333" y="0"/>
                </a:cubicBezTo>
                <a:cubicBezTo>
                  <a:pt x="6926801" y="29521"/>
                  <a:pt x="7451435" y="28560"/>
                  <a:pt x="7694507" y="0"/>
                </a:cubicBezTo>
                <a:cubicBezTo>
                  <a:pt x="7937579" y="-28560"/>
                  <a:pt x="8048651" y="20071"/>
                  <a:pt x="8249920" y="0"/>
                </a:cubicBezTo>
                <a:cubicBezTo>
                  <a:pt x="8451189" y="-20071"/>
                  <a:pt x="8573630" y="25711"/>
                  <a:pt x="8805333" y="0"/>
                </a:cubicBezTo>
                <a:cubicBezTo>
                  <a:pt x="9037036" y="-25711"/>
                  <a:pt x="9234701" y="-9987"/>
                  <a:pt x="9604587" y="0"/>
                </a:cubicBezTo>
                <a:cubicBezTo>
                  <a:pt x="9974473" y="9987"/>
                  <a:pt x="9998347" y="7806"/>
                  <a:pt x="10160000" y="0"/>
                </a:cubicBezTo>
                <a:cubicBezTo>
                  <a:pt x="10321653" y="-7806"/>
                  <a:pt x="10669739" y="-24619"/>
                  <a:pt x="11081173" y="0"/>
                </a:cubicBezTo>
                <a:cubicBezTo>
                  <a:pt x="11492607" y="24619"/>
                  <a:pt x="11649370" y="3326"/>
                  <a:pt x="12192000" y="0"/>
                </a:cubicBezTo>
                <a:cubicBezTo>
                  <a:pt x="12191964" y="208697"/>
                  <a:pt x="12173328" y="388617"/>
                  <a:pt x="12192000" y="534996"/>
                </a:cubicBezTo>
                <a:cubicBezTo>
                  <a:pt x="12210672" y="681375"/>
                  <a:pt x="12188390" y="873272"/>
                  <a:pt x="12192000" y="1091392"/>
                </a:cubicBezTo>
                <a:cubicBezTo>
                  <a:pt x="12195610" y="1309512"/>
                  <a:pt x="12192486" y="1436410"/>
                  <a:pt x="12192000" y="1562188"/>
                </a:cubicBezTo>
                <a:cubicBezTo>
                  <a:pt x="12191514" y="1687966"/>
                  <a:pt x="12182021" y="2000581"/>
                  <a:pt x="12192000" y="2139984"/>
                </a:cubicBezTo>
                <a:cubicBezTo>
                  <a:pt x="11915499" y="2135696"/>
                  <a:pt x="11674417" y="2174211"/>
                  <a:pt x="11392747" y="2139984"/>
                </a:cubicBezTo>
                <a:cubicBezTo>
                  <a:pt x="11111077" y="2105757"/>
                  <a:pt x="11108667" y="2158801"/>
                  <a:pt x="10959253" y="2139984"/>
                </a:cubicBezTo>
                <a:cubicBezTo>
                  <a:pt x="10809839" y="2121167"/>
                  <a:pt x="10445967" y="2136479"/>
                  <a:pt x="10281920" y="2139984"/>
                </a:cubicBezTo>
                <a:cubicBezTo>
                  <a:pt x="10117873" y="2143489"/>
                  <a:pt x="10107056" y="2139781"/>
                  <a:pt x="9970347" y="2139984"/>
                </a:cubicBezTo>
                <a:cubicBezTo>
                  <a:pt x="9833638" y="2140187"/>
                  <a:pt x="9781777" y="2155427"/>
                  <a:pt x="9658773" y="2139984"/>
                </a:cubicBezTo>
                <a:cubicBezTo>
                  <a:pt x="9535769" y="2124541"/>
                  <a:pt x="9127462" y="2166452"/>
                  <a:pt x="8981440" y="2139984"/>
                </a:cubicBezTo>
                <a:cubicBezTo>
                  <a:pt x="8835418" y="2113516"/>
                  <a:pt x="8676725" y="2121443"/>
                  <a:pt x="8547947" y="2139984"/>
                </a:cubicBezTo>
                <a:cubicBezTo>
                  <a:pt x="8419169" y="2158525"/>
                  <a:pt x="7973428" y="2135479"/>
                  <a:pt x="7748693" y="2139984"/>
                </a:cubicBezTo>
                <a:cubicBezTo>
                  <a:pt x="7523958" y="2144489"/>
                  <a:pt x="7427864" y="2148500"/>
                  <a:pt x="7315200" y="2139984"/>
                </a:cubicBezTo>
                <a:cubicBezTo>
                  <a:pt x="7202536" y="2131468"/>
                  <a:pt x="6814035" y="2169831"/>
                  <a:pt x="6515947" y="2139984"/>
                </a:cubicBezTo>
                <a:cubicBezTo>
                  <a:pt x="6217859" y="2110137"/>
                  <a:pt x="6311449" y="2139293"/>
                  <a:pt x="6204373" y="2139984"/>
                </a:cubicBezTo>
                <a:cubicBezTo>
                  <a:pt x="6097297" y="2140675"/>
                  <a:pt x="5787654" y="2137958"/>
                  <a:pt x="5405120" y="2139984"/>
                </a:cubicBezTo>
                <a:cubicBezTo>
                  <a:pt x="5022586" y="2142010"/>
                  <a:pt x="5145127" y="2146525"/>
                  <a:pt x="4971627" y="2139984"/>
                </a:cubicBezTo>
                <a:cubicBezTo>
                  <a:pt x="4798127" y="2133443"/>
                  <a:pt x="4778942" y="2130072"/>
                  <a:pt x="4660053" y="2139984"/>
                </a:cubicBezTo>
                <a:cubicBezTo>
                  <a:pt x="4541164" y="2149896"/>
                  <a:pt x="4378483" y="2135006"/>
                  <a:pt x="4226560" y="2139984"/>
                </a:cubicBezTo>
                <a:cubicBezTo>
                  <a:pt x="4074637" y="2144962"/>
                  <a:pt x="3612466" y="2147505"/>
                  <a:pt x="3427307" y="2139984"/>
                </a:cubicBezTo>
                <a:cubicBezTo>
                  <a:pt x="3242148" y="2132463"/>
                  <a:pt x="3186769" y="2135230"/>
                  <a:pt x="2993813" y="2139984"/>
                </a:cubicBezTo>
                <a:cubicBezTo>
                  <a:pt x="2800857" y="2144738"/>
                  <a:pt x="2799400" y="2139420"/>
                  <a:pt x="2682240" y="2139984"/>
                </a:cubicBezTo>
                <a:cubicBezTo>
                  <a:pt x="2565080" y="2140548"/>
                  <a:pt x="2398792" y="2128303"/>
                  <a:pt x="2248747" y="2139984"/>
                </a:cubicBezTo>
                <a:cubicBezTo>
                  <a:pt x="2098702" y="2151665"/>
                  <a:pt x="1924829" y="2152755"/>
                  <a:pt x="1693333" y="2139984"/>
                </a:cubicBezTo>
                <a:cubicBezTo>
                  <a:pt x="1461837" y="2127213"/>
                  <a:pt x="1333899" y="2141723"/>
                  <a:pt x="1016000" y="2139984"/>
                </a:cubicBezTo>
                <a:cubicBezTo>
                  <a:pt x="698101" y="2138245"/>
                  <a:pt x="753680" y="2123062"/>
                  <a:pt x="582507" y="2139984"/>
                </a:cubicBezTo>
                <a:cubicBezTo>
                  <a:pt x="411334" y="2156906"/>
                  <a:pt x="185737" y="2158426"/>
                  <a:pt x="0" y="2139984"/>
                </a:cubicBezTo>
                <a:cubicBezTo>
                  <a:pt x="-10649" y="1962466"/>
                  <a:pt x="-25360" y="1822649"/>
                  <a:pt x="0" y="1604988"/>
                </a:cubicBezTo>
                <a:cubicBezTo>
                  <a:pt x="25360" y="1387327"/>
                  <a:pt x="-15192" y="1302617"/>
                  <a:pt x="0" y="1069992"/>
                </a:cubicBezTo>
                <a:cubicBezTo>
                  <a:pt x="15192" y="837367"/>
                  <a:pt x="-19265" y="787909"/>
                  <a:pt x="0" y="534996"/>
                </a:cubicBezTo>
                <a:cubicBezTo>
                  <a:pt x="19265" y="282083"/>
                  <a:pt x="573" y="176147"/>
                  <a:pt x="0" y="0"/>
                </a:cubicBezTo>
                <a:close/>
              </a:path>
            </a:pathLst>
          </a:custGeom>
          <a:solidFill>
            <a:srgbClr val="F2EEE2"/>
          </a:solidFill>
          <a:ln>
            <a:solidFill>
              <a:srgbClr val="F2EEE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668B498-CDD0-1D45-9160-8A8860F2201B}"/>
              </a:ext>
            </a:extLst>
          </p:cNvPr>
          <p:cNvSpPr>
            <a:spLocks noGrp="1"/>
          </p:cNvSpPr>
          <p:nvPr>
            <p:ph type="subTitle" idx="1"/>
          </p:nvPr>
        </p:nvSpPr>
        <p:spPr>
          <a:xfrm>
            <a:off x="1016001" y="2323776"/>
            <a:ext cx="9741646" cy="4395431"/>
          </a:xfrm>
        </p:spPr>
        <p:txBody>
          <a:bodyPr>
            <a:noAutofit/>
          </a:bodyPr>
          <a:lstStyle/>
          <a:p>
            <a:pPr marL="342900" indent="-342900" algn="l">
              <a:lnSpc>
                <a:spcPct val="114000"/>
              </a:lnSpc>
              <a:spcAft>
                <a:spcPts val="1000"/>
              </a:spcAft>
              <a:buFont typeface="Arial" panose="020B0604020202020204" pitchFamily="34" charset="0"/>
              <a:buChar char="•"/>
            </a:pPr>
            <a:r>
              <a:rPr lang="en-US" sz="2200" b="1">
                <a:solidFill>
                  <a:schemeClr val="tx1">
                    <a:lumMod val="75000"/>
                    <a:lumOff val="25000"/>
                  </a:schemeClr>
                </a:solidFill>
                <a:latin typeface="Overpass Light" pitchFamily="2" charset="77"/>
              </a:rPr>
              <a:t>Weekly Reports </a:t>
            </a:r>
            <a:r>
              <a:rPr lang="en-US" sz="2200">
                <a:solidFill>
                  <a:schemeClr val="tx1">
                    <a:lumMod val="75000"/>
                    <a:lumOff val="25000"/>
                  </a:schemeClr>
                </a:solidFill>
                <a:latin typeface="Overpass Light" pitchFamily="2" charset="77"/>
              </a:rPr>
              <a:t>- Hot Links </a:t>
            </a:r>
          </a:p>
          <a:p>
            <a:pPr marL="342900" indent="-342900" algn="l">
              <a:lnSpc>
                <a:spcPct val="114000"/>
              </a:lnSpc>
              <a:spcAft>
                <a:spcPts val="1000"/>
              </a:spcAft>
              <a:buFont typeface="Arial" panose="020B0604020202020204" pitchFamily="34" charset="0"/>
              <a:buChar char="•"/>
            </a:pPr>
            <a:r>
              <a:rPr lang="en-US" sz="2200" b="1">
                <a:solidFill>
                  <a:schemeClr val="tx1">
                    <a:lumMod val="75000"/>
                    <a:lumOff val="25000"/>
                  </a:schemeClr>
                </a:solidFill>
                <a:latin typeface="Overpass Light" pitchFamily="2" charset="77"/>
              </a:rPr>
              <a:t>Participant Brochures</a:t>
            </a:r>
            <a:r>
              <a:rPr lang="en-US" sz="2200">
                <a:solidFill>
                  <a:schemeClr val="tx1">
                    <a:lumMod val="75000"/>
                    <a:lumOff val="25000"/>
                  </a:schemeClr>
                </a:solidFill>
                <a:latin typeface="Overpass Light" pitchFamily="2" charset="77"/>
              </a:rPr>
              <a:t>, English and 12+ other languages </a:t>
            </a:r>
          </a:p>
          <a:p>
            <a:pPr marL="342900" indent="-342900" algn="l">
              <a:lnSpc>
                <a:spcPct val="114000"/>
              </a:lnSpc>
              <a:spcAft>
                <a:spcPts val="1000"/>
              </a:spcAft>
              <a:buFont typeface="Arial" panose="020B0604020202020204" pitchFamily="34" charset="0"/>
              <a:buChar char="•"/>
            </a:pPr>
            <a:r>
              <a:rPr lang="en-US" sz="2200" b="1">
                <a:solidFill>
                  <a:schemeClr val="tx1">
                    <a:lumMod val="75000"/>
                    <a:lumOff val="25000"/>
                  </a:schemeClr>
                </a:solidFill>
                <a:latin typeface="Overpass Light" pitchFamily="2" charset="77"/>
              </a:rPr>
              <a:t>Participant enrollment form</a:t>
            </a:r>
          </a:p>
          <a:p>
            <a:pPr marL="342900" indent="-342900" algn="l">
              <a:lnSpc>
                <a:spcPct val="114000"/>
              </a:lnSpc>
              <a:spcAft>
                <a:spcPts val="1000"/>
              </a:spcAft>
              <a:buFont typeface="Arial" panose="020B0604020202020204" pitchFamily="34" charset="0"/>
              <a:buChar char="•"/>
            </a:pPr>
            <a:r>
              <a:rPr lang="en-US" sz="2200" b="1">
                <a:solidFill>
                  <a:schemeClr val="tx1">
                    <a:lumMod val="75000"/>
                    <a:lumOff val="25000"/>
                  </a:schemeClr>
                </a:solidFill>
                <a:latin typeface="Overpass Light" pitchFamily="2" charset="77"/>
              </a:rPr>
              <a:t>Participant Report </a:t>
            </a:r>
            <a:r>
              <a:rPr lang="en-US" sz="2200">
                <a:solidFill>
                  <a:schemeClr val="tx1">
                    <a:lumMod val="75000"/>
                    <a:lumOff val="25000"/>
                  </a:schemeClr>
                </a:solidFill>
                <a:latin typeface="Overpass Light" pitchFamily="2" charset="77"/>
              </a:rPr>
              <a:t>- excel</a:t>
            </a:r>
          </a:p>
          <a:p>
            <a:pPr marL="342900" indent="-342900" algn="l">
              <a:lnSpc>
                <a:spcPct val="114000"/>
              </a:lnSpc>
              <a:spcAft>
                <a:spcPts val="1000"/>
              </a:spcAft>
              <a:buFont typeface="Arial" panose="020B0604020202020204" pitchFamily="34" charset="0"/>
              <a:buChar char="•"/>
            </a:pPr>
            <a:r>
              <a:rPr lang="en-US" sz="2200" b="1">
                <a:solidFill>
                  <a:schemeClr val="tx1">
                    <a:lumMod val="75000"/>
                    <a:lumOff val="25000"/>
                  </a:schemeClr>
                </a:solidFill>
                <a:latin typeface="Overpass Light" pitchFamily="2" charset="77"/>
              </a:rPr>
              <a:t>Recipes</a:t>
            </a:r>
            <a:r>
              <a:rPr lang="en-US" sz="2200">
                <a:solidFill>
                  <a:schemeClr val="tx1">
                    <a:lumMod val="75000"/>
                    <a:lumOff val="25000"/>
                  </a:schemeClr>
                </a:solidFill>
                <a:latin typeface="Overpass Light" pitchFamily="2" charset="77"/>
              </a:rPr>
              <a:t> and </a:t>
            </a:r>
            <a:r>
              <a:rPr lang="en-US" sz="2200" b="1">
                <a:solidFill>
                  <a:schemeClr val="tx1">
                    <a:lumMod val="75000"/>
                    <a:lumOff val="25000"/>
                  </a:schemeClr>
                </a:solidFill>
                <a:latin typeface="Overpass Light" pitchFamily="2" charset="77"/>
              </a:rPr>
              <a:t>activities</a:t>
            </a:r>
          </a:p>
          <a:p>
            <a:pPr marL="342900" indent="-342900" algn="l">
              <a:lnSpc>
                <a:spcPct val="114000"/>
              </a:lnSpc>
              <a:spcAft>
                <a:spcPts val="1000"/>
              </a:spcAft>
              <a:buFont typeface="Arial" panose="020B0604020202020204" pitchFamily="34" charset="0"/>
              <a:buChar char="•"/>
            </a:pPr>
            <a:endParaRPr lang="en-US" sz="2200">
              <a:solidFill>
                <a:schemeClr val="tx1">
                  <a:lumMod val="75000"/>
                  <a:lumOff val="25000"/>
                </a:schemeClr>
              </a:solidFill>
              <a:latin typeface="Overpass Light" pitchFamily="2" charset="77"/>
            </a:endParaRPr>
          </a:p>
          <a:p>
            <a:pPr marL="342900" indent="-342900" algn="l">
              <a:lnSpc>
                <a:spcPct val="114000"/>
              </a:lnSpc>
              <a:spcAft>
                <a:spcPts val="1000"/>
              </a:spcAft>
              <a:buFont typeface="Arial" panose="020B0604020202020204" pitchFamily="34" charset="0"/>
              <a:buChar char="•"/>
            </a:pPr>
            <a:endParaRPr lang="en-US" sz="2200">
              <a:solidFill>
                <a:schemeClr val="tx1">
                  <a:lumMod val="75000"/>
                  <a:lumOff val="25000"/>
                </a:schemeClr>
              </a:solidFill>
              <a:latin typeface="Overpass Light" pitchFamily="2" charset="77"/>
            </a:endParaRPr>
          </a:p>
          <a:p>
            <a:pPr marL="342900" indent="-342900" algn="l">
              <a:lnSpc>
                <a:spcPct val="114000"/>
              </a:lnSpc>
              <a:spcAft>
                <a:spcPts val="1000"/>
              </a:spcAft>
              <a:buFont typeface="Arial" panose="020B0604020202020204" pitchFamily="34" charset="0"/>
              <a:buChar char="•"/>
            </a:pPr>
            <a:endParaRPr lang="en-US" sz="2200">
              <a:solidFill>
                <a:schemeClr val="tx1">
                  <a:lumMod val="75000"/>
                  <a:lumOff val="25000"/>
                </a:schemeClr>
              </a:solidFill>
              <a:latin typeface="Overpass Light" pitchFamily="2" charset="77"/>
            </a:endParaRPr>
          </a:p>
        </p:txBody>
      </p:sp>
      <p:sp>
        <p:nvSpPr>
          <p:cNvPr id="9" name="Title 1">
            <a:extLst>
              <a:ext uri="{FF2B5EF4-FFF2-40B4-BE49-F238E27FC236}">
                <a16:creationId xmlns:a16="http://schemas.microsoft.com/office/drawing/2014/main" id="{D7679E55-19B5-8144-9293-466819CE9F9D}"/>
              </a:ext>
            </a:extLst>
          </p:cNvPr>
          <p:cNvSpPr txBox="1">
            <a:spLocks/>
          </p:cNvSpPr>
          <p:nvPr/>
        </p:nvSpPr>
        <p:spPr>
          <a:xfrm>
            <a:off x="1016001" y="303727"/>
            <a:ext cx="10629153" cy="157629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pPr>
            <a:r>
              <a:rPr lang="en-US" sz="4000" b="1">
                <a:solidFill>
                  <a:schemeClr val="tx1">
                    <a:lumMod val="75000"/>
                    <a:lumOff val="25000"/>
                  </a:schemeClr>
                </a:solidFill>
                <a:latin typeface="Cutive" pitchFamily="2" charset="0"/>
              </a:rPr>
              <a:t>In the Portal</a:t>
            </a:r>
          </a:p>
          <a:p>
            <a:pPr algn="l">
              <a:lnSpc>
                <a:spcPct val="114000"/>
              </a:lnSpc>
            </a:pPr>
            <a:r>
              <a:rPr lang="en-US" sz="4000" b="1" i="1">
                <a:solidFill>
                  <a:schemeClr val="tx1">
                    <a:lumMod val="75000"/>
                    <a:lumOff val="25000"/>
                  </a:schemeClr>
                </a:solidFill>
                <a:latin typeface="Cutive" pitchFamily="2" charset="0"/>
              </a:rPr>
              <a:t>For Community Partners</a:t>
            </a:r>
          </a:p>
        </p:txBody>
      </p:sp>
    </p:spTree>
    <p:extLst>
      <p:ext uri="{BB962C8B-B14F-4D97-AF65-F5344CB8AC3E}">
        <p14:creationId xmlns:p14="http://schemas.microsoft.com/office/powerpoint/2010/main" val="3436097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pile of cucumbers&#10;&#10;Description automatically generated">
            <a:extLst>
              <a:ext uri="{FF2B5EF4-FFF2-40B4-BE49-F238E27FC236}">
                <a16:creationId xmlns:a16="http://schemas.microsoft.com/office/drawing/2014/main" id="{8DF46A57-92D7-AA45-EBBA-0A7AE9D1F1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12191999" cy="4263287"/>
          </a:xfrm>
          <a:prstGeom prst="rect">
            <a:avLst/>
          </a:prstGeom>
        </p:spPr>
      </p:pic>
      <p:pic>
        <p:nvPicPr>
          <p:cNvPr id="13" name="Picture 12">
            <a:extLst>
              <a:ext uri="{FF2B5EF4-FFF2-40B4-BE49-F238E27FC236}">
                <a16:creationId xmlns:a16="http://schemas.microsoft.com/office/drawing/2014/main" id="{AB81B445-AF73-71ED-78F4-F79C1202A3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0" y="1117916"/>
            <a:ext cx="2495053" cy="2084987"/>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1DCC4979-8D16-3EAC-ECB9-9BA8621FE3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26328" y="1164927"/>
            <a:ext cx="2333160" cy="1990963"/>
          </a:xfrm>
          <a:prstGeom prst="rect">
            <a:avLst/>
          </a:prstGeom>
        </p:spPr>
      </p:pic>
      <p:sp>
        <p:nvSpPr>
          <p:cNvPr id="2" name="TextBox 1">
            <a:extLst>
              <a:ext uri="{FF2B5EF4-FFF2-40B4-BE49-F238E27FC236}">
                <a16:creationId xmlns:a16="http://schemas.microsoft.com/office/drawing/2014/main" id="{AAD9F8AE-C6DC-A8D0-4A99-15581745A5FF}"/>
              </a:ext>
            </a:extLst>
          </p:cNvPr>
          <p:cNvSpPr txBox="1"/>
          <p:nvPr/>
        </p:nvSpPr>
        <p:spPr>
          <a:xfrm>
            <a:off x="468871" y="4520796"/>
            <a:ext cx="11271372" cy="824456"/>
          </a:xfrm>
          <a:prstGeom prst="rect">
            <a:avLst/>
          </a:prstGeom>
          <a:noFill/>
        </p:spPr>
        <p:txBody>
          <a:bodyPr wrap="square" lIns="91440" tIns="45720" rIns="91440" bIns="45720" anchor="t">
            <a:spAutoFit/>
          </a:bodyPr>
          <a:lstStyle/>
          <a:p>
            <a:pPr>
              <a:lnSpc>
                <a:spcPts val="5500"/>
              </a:lnSpc>
            </a:pPr>
            <a:r>
              <a:rPr lang="en-US" sz="6000" b="1">
                <a:latin typeface="Overpass Black"/>
                <a:cs typeface="Arial Black" panose="020B0604020202020204" pitchFamily="34" charset="0"/>
              </a:rPr>
              <a:t>2025 BCAFM Membership Update</a:t>
            </a:r>
          </a:p>
        </p:txBody>
      </p:sp>
      <p:sp>
        <p:nvSpPr>
          <p:cNvPr id="7" name="TextBox 6">
            <a:extLst>
              <a:ext uri="{FF2B5EF4-FFF2-40B4-BE49-F238E27FC236}">
                <a16:creationId xmlns:a16="http://schemas.microsoft.com/office/drawing/2014/main" id="{4C186880-C2BE-7A6C-4A89-A6A79AFB5F06}"/>
              </a:ext>
            </a:extLst>
          </p:cNvPr>
          <p:cNvSpPr txBox="1"/>
          <p:nvPr/>
        </p:nvSpPr>
        <p:spPr>
          <a:xfrm>
            <a:off x="8648833" y="6233010"/>
            <a:ext cx="3165087" cy="230832"/>
          </a:xfrm>
          <a:prstGeom prst="rect">
            <a:avLst/>
          </a:prstGeom>
          <a:noFill/>
        </p:spPr>
        <p:txBody>
          <a:bodyPr wrap="square" rtlCol="0">
            <a:spAutoFit/>
          </a:bodyPr>
          <a:lstStyle/>
          <a:p>
            <a:r>
              <a:rPr lang="en-CA" sz="900">
                <a:effectLst/>
                <a:latin typeface="Overpass Medium" pitchFamily="2" charset="77"/>
              </a:rPr>
              <a:t>Photo Credit: BC Farmers’ Market Trail &amp; Johann Vincent</a:t>
            </a:r>
          </a:p>
        </p:txBody>
      </p:sp>
    </p:spTree>
    <p:extLst>
      <p:ext uri="{BB962C8B-B14F-4D97-AF65-F5344CB8AC3E}">
        <p14:creationId xmlns:p14="http://schemas.microsoft.com/office/powerpoint/2010/main" val="3582140826"/>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B81B445-AF73-71ED-78F4-F79C1202A3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3674" y="5666695"/>
            <a:ext cx="874686" cy="730930"/>
          </a:xfrm>
          <a:prstGeom prst="rect">
            <a:avLst/>
          </a:prstGeom>
        </p:spPr>
      </p:pic>
      <p:pic>
        <p:nvPicPr>
          <p:cNvPr id="15" name="Picture 14" descr="A green and yellow text on a black background&#10;&#10;Description automatically generated">
            <a:extLst>
              <a:ext uri="{FF2B5EF4-FFF2-40B4-BE49-F238E27FC236}">
                <a16:creationId xmlns:a16="http://schemas.microsoft.com/office/drawing/2014/main" id="{DC7FCED3-0AAE-E8B0-6242-BEC23D2618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5808" y="5658960"/>
            <a:ext cx="874686" cy="746399"/>
          </a:xfrm>
          <a:prstGeom prst="rect">
            <a:avLst/>
          </a:prstGeom>
        </p:spPr>
      </p:pic>
      <p:sp>
        <p:nvSpPr>
          <p:cNvPr id="3" name="TextBox 2">
            <a:extLst>
              <a:ext uri="{FF2B5EF4-FFF2-40B4-BE49-F238E27FC236}">
                <a16:creationId xmlns:a16="http://schemas.microsoft.com/office/drawing/2014/main" id="{B1993DB2-1C8C-FB85-CB24-3D4D6E2194BA}"/>
              </a:ext>
            </a:extLst>
          </p:cNvPr>
          <p:cNvSpPr txBox="1"/>
          <p:nvPr/>
        </p:nvSpPr>
        <p:spPr>
          <a:xfrm>
            <a:off x="6627294" y="920246"/>
            <a:ext cx="5411604" cy="1415772"/>
          </a:xfrm>
          <a:prstGeom prst="rect">
            <a:avLst/>
          </a:prstGeom>
          <a:noFill/>
        </p:spPr>
        <p:txBody>
          <a:bodyPr wrap="square">
            <a:spAutoFit/>
          </a:bodyPr>
          <a:lstStyle/>
          <a:p>
            <a:pPr defTabSz="914354">
              <a:defRPr/>
            </a:pPr>
            <a:r>
              <a:rPr lang="en-US" sz="1400" b="1">
                <a:latin typeface="Arial" panose="020B0604020202020204" pitchFamily="34" charset="0"/>
                <a:ea typeface="PT Sans" panose="020B0503020203020204" pitchFamily="34" charset="0"/>
                <a:cs typeface="Arial" panose="020B0604020202020204" pitchFamily="34" charset="0"/>
              </a:rPr>
              <a:t>Contact your Regional Coordinator or any of our team below:</a:t>
            </a:r>
          </a:p>
          <a:p>
            <a:pPr defTabSz="914354">
              <a:defRPr/>
            </a:pPr>
            <a:endParaRPr lang="en-US" sz="1400" b="1">
              <a:latin typeface="Arial" panose="020B0604020202020204" pitchFamily="34" charset="0"/>
              <a:ea typeface="PT Sans" panose="020B0503020203020204" pitchFamily="34" charset="0"/>
              <a:cs typeface="Arial" panose="020B0604020202020204" pitchFamily="34" charset="0"/>
            </a:endParaRPr>
          </a:p>
          <a:p>
            <a:pPr marL="285750" indent="-285750" defTabSz="914354">
              <a:buFontTx/>
              <a:buChar char="-"/>
              <a:defRPr/>
            </a:pPr>
            <a:endParaRPr lang="en-US" sz="1100" b="1">
              <a:latin typeface="Arial" panose="020B0604020202020204" pitchFamily="34" charset="0"/>
              <a:ea typeface="PT Sans" panose="020B0503020203020204" pitchFamily="34" charset="0"/>
              <a:cs typeface="Arial" panose="020B0604020202020204" pitchFamily="34" charset="0"/>
            </a:endParaRPr>
          </a:p>
          <a:p>
            <a:pPr marL="285750" indent="-285750" defTabSz="914354">
              <a:buFontTx/>
              <a:buChar char="-"/>
              <a:defRPr/>
            </a:pPr>
            <a:endParaRPr lang="en-US" sz="1100" b="1">
              <a:latin typeface="Arial" panose="020B0604020202020204" pitchFamily="34" charset="0"/>
              <a:ea typeface="PT Sans" panose="020B0503020203020204" pitchFamily="34" charset="0"/>
              <a:cs typeface="Arial" panose="020B0604020202020204" pitchFamily="34" charset="0"/>
            </a:endParaRPr>
          </a:p>
          <a:p>
            <a:pPr marL="285750" indent="-285750" defTabSz="914354">
              <a:buFontTx/>
              <a:buChar char="-"/>
              <a:defRPr/>
            </a:pPr>
            <a:endParaRPr lang="en-US" sz="1100" b="1">
              <a:latin typeface="Arial" panose="020B0604020202020204" pitchFamily="34" charset="0"/>
              <a:ea typeface="PT Sans" panose="020B0503020203020204" pitchFamily="34" charset="0"/>
              <a:cs typeface="Arial" panose="020B0604020202020204" pitchFamily="34" charset="0"/>
            </a:endParaRPr>
          </a:p>
          <a:p>
            <a:pPr marL="171450" indent="-171450" defTabSz="914354">
              <a:buFontTx/>
              <a:buChar char="-"/>
              <a:defRPr/>
            </a:pPr>
            <a:endParaRPr lang="en-US" sz="1100" b="1">
              <a:latin typeface="Arial" panose="020B0604020202020204" pitchFamily="34" charset="0"/>
              <a:ea typeface="PT Sans" panose="020B0503020203020204" pitchFamily="34" charset="0"/>
              <a:cs typeface="Arial" panose="020B0604020202020204" pitchFamily="34" charset="0"/>
            </a:endParaRPr>
          </a:p>
          <a:p>
            <a:pPr marL="285750" indent="-285750" defTabSz="914354">
              <a:buFontTx/>
              <a:buChar char="-"/>
              <a:defRPr/>
            </a:pPr>
            <a:endParaRPr lang="en-US" sz="1400" b="1">
              <a:latin typeface="Arial" panose="020B0604020202020204" pitchFamily="34" charset="0"/>
              <a:ea typeface="PT Sans" panose="020B0503020203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AB3867C-8A39-70E6-A90C-EB0D6443452F}"/>
              </a:ext>
            </a:extLst>
          </p:cNvPr>
          <p:cNvSpPr txBox="1"/>
          <p:nvPr/>
        </p:nvSpPr>
        <p:spPr>
          <a:xfrm>
            <a:off x="6565403" y="262505"/>
            <a:ext cx="6096000" cy="707886"/>
          </a:xfrm>
          <a:prstGeom prst="rect">
            <a:avLst/>
          </a:prstGeom>
          <a:noFill/>
        </p:spPr>
        <p:txBody>
          <a:bodyPr wrap="square">
            <a:spAutoFit/>
          </a:bodyPr>
          <a:lstStyle/>
          <a:p>
            <a:r>
              <a:rPr lang="en-US" sz="4000" b="1">
                <a:latin typeface="Overpass Black" pitchFamily="2" charset="77"/>
              </a:rPr>
              <a:t>Membership Questions?</a:t>
            </a:r>
          </a:p>
        </p:txBody>
      </p:sp>
      <p:pic>
        <p:nvPicPr>
          <p:cNvPr id="14" name="Picture 13">
            <a:extLst>
              <a:ext uri="{FF2B5EF4-FFF2-40B4-BE49-F238E27FC236}">
                <a16:creationId xmlns:a16="http://schemas.microsoft.com/office/drawing/2014/main" id="{A5D0F742-906B-89EC-AB13-E3BB9C4CC22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28913" y="2715"/>
            <a:ext cx="6188401" cy="6855285"/>
          </a:xfrm>
          <a:prstGeom prst="rect">
            <a:avLst/>
          </a:prstGeom>
        </p:spPr>
      </p:pic>
      <p:sp>
        <p:nvSpPr>
          <p:cNvPr id="6" name="TextBox 5">
            <a:extLst>
              <a:ext uri="{FF2B5EF4-FFF2-40B4-BE49-F238E27FC236}">
                <a16:creationId xmlns:a16="http://schemas.microsoft.com/office/drawing/2014/main" id="{8FE0D617-F02D-53F7-811A-6B780E8C2BD0}"/>
              </a:ext>
            </a:extLst>
          </p:cNvPr>
          <p:cNvSpPr txBox="1"/>
          <p:nvPr/>
        </p:nvSpPr>
        <p:spPr>
          <a:xfrm>
            <a:off x="453640" y="6166793"/>
            <a:ext cx="2426858" cy="230832"/>
          </a:xfrm>
          <a:prstGeom prst="rect">
            <a:avLst/>
          </a:prstGeom>
          <a:noFill/>
        </p:spPr>
        <p:txBody>
          <a:bodyPr wrap="square" rtlCol="0">
            <a:spAutoFit/>
          </a:bodyPr>
          <a:lstStyle/>
          <a:p>
            <a:r>
              <a:rPr lang="en-CA" sz="900">
                <a:solidFill>
                  <a:schemeClr val="bg1"/>
                </a:solidFill>
                <a:effectLst/>
                <a:latin typeface="Overpass Medium" pitchFamily="2" charset="77"/>
              </a:rPr>
              <a:t>BC Farmers’ Market Trail &amp; Johann Vincent</a:t>
            </a:r>
          </a:p>
        </p:txBody>
      </p:sp>
      <p:graphicFrame>
        <p:nvGraphicFramePr>
          <p:cNvPr id="2" name="Table 1">
            <a:extLst>
              <a:ext uri="{FF2B5EF4-FFF2-40B4-BE49-F238E27FC236}">
                <a16:creationId xmlns:a16="http://schemas.microsoft.com/office/drawing/2014/main" id="{F032A93B-07A3-EE51-8D35-386176A16A40}"/>
              </a:ext>
            </a:extLst>
          </p:cNvPr>
          <p:cNvGraphicFramePr>
            <a:graphicFrameLocks noGrp="1"/>
          </p:cNvGraphicFramePr>
          <p:nvPr>
            <p:extLst>
              <p:ext uri="{D42A27DB-BD31-4B8C-83A1-F6EECF244321}">
                <p14:modId xmlns:p14="http://schemas.microsoft.com/office/powerpoint/2010/main" val="1771608706"/>
              </p:ext>
            </p:extLst>
          </p:nvPr>
        </p:nvGraphicFramePr>
        <p:xfrm>
          <a:off x="6503512" y="1447640"/>
          <a:ext cx="5535386" cy="4008120"/>
        </p:xfrm>
        <a:graphic>
          <a:graphicData uri="http://schemas.openxmlformats.org/drawingml/2006/table">
            <a:tbl>
              <a:tblPr firstRow="1" bandRow="1">
                <a:tableStyleId>{5C22544A-7EE6-4342-B048-85BDC9FD1C3A}</a:tableStyleId>
              </a:tblPr>
              <a:tblGrid>
                <a:gridCol w="2767693">
                  <a:extLst>
                    <a:ext uri="{9D8B030D-6E8A-4147-A177-3AD203B41FA5}">
                      <a16:colId xmlns:a16="http://schemas.microsoft.com/office/drawing/2014/main" val="3006832590"/>
                    </a:ext>
                  </a:extLst>
                </a:gridCol>
                <a:gridCol w="2767693">
                  <a:extLst>
                    <a:ext uri="{9D8B030D-6E8A-4147-A177-3AD203B41FA5}">
                      <a16:colId xmlns:a16="http://schemas.microsoft.com/office/drawing/2014/main" val="516587792"/>
                    </a:ext>
                  </a:extLst>
                </a:gridCol>
              </a:tblGrid>
              <a:tr h="370840">
                <a:tc>
                  <a:txBody>
                    <a:bodyPr/>
                    <a:lstStyle/>
                    <a:p>
                      <a:pPr defTabSz="914354">
                        <a:defRPr/>
                      </a:pPr>
                      <a:r>
                        <a:rPr lang="en-US" sz="1200" b="1">
                          <a:solidFill>
                            <a:schemeClr val="tx1"/>
                          </a:solidFill>
                          <a:latin typeface="Arial"/>
                          <a:ea typeface="PT Sans" panose="020B0503020203020204" pitchFamily="34" charset="0"/>
                          <a:cs typeface="Arial"/>
                        </a:rPr>
                        <a:t>Melissa Maltais</a:t>
                      </a:r>
                    </a:p>
                    <a:p>
                      <a:pPr defTabSz="914354">
                        <a:defRPr/>
                      </a:pPr>
                      <a:r>
                        <a:rPr lang="en-US" sz="1100" b="1">
                          <a:solidFill>
                            <a:schemeClr val="tx1"/>
                          </a:solidFill>
                          <a:latin typeface="Arial"/>
                          <a:ea typeface="PT Sans" panose="020B0503020203020204" pitchFamily="34" charset="0"/>
                          <a:cs typeface="Arial"/>
                        </a:rPr>
                        <a:t>Membership &amp; Programs Manager</a:t>
                      </a:r>
                    </a:p>
                    <a:p>
                      <a:pPr defTabSz="914354">
                        <a:defRPr/>
                      </a:pPr>
                      <a:r>
                        <a:rPr lang="en-US" sz="1100" b="1">
                          <a:solidFill>
                            <a:srgbClr val="002060"/>
                          </a:solidFill>
                          <a:latin typeface="Arial"/>
                          <a:ea typeface="PT Sans" panose="020B0503020203020204" pitchFamily="34" charset="0"/>
                          <a:cs typeface="Arial"/>
                          <a:hlinkClick r:id="rId5">
                            <a:extLst>
                              <a:ext uri="{A12FA001-AC4F-418D-AE19-62706E023703}">
                                <ahyp:hlinkClr xmlns:ahyp="http://schemas.microsoft.com/office/drawing/2018/hyperlinkcolor" val="tx"/>
                              </a:ext>
                            </a:extLst>
                          </a:hlinkClick>
                        </a:rPr>
                        <a:t>melissa@bcfarmersmarket.org</a:t>
                      </a:r>
                      <a:endParaRPr lang="en-US" sz="1100" b="1">
                        <a:solidFill>
                          <a:srgbClr val="002060"/>
                        </a:solidFill>
                        <a:latin typeface="Arial"/>
                        <a:ea typeface="PT Sans" panose="020B0503020203020204" pitchFamily="34" charset="0"/>
                        <a:cs typeface="Arial"/>
                      </a:endParaRPr>
                    </a:p>
                    <a:p>
                      <a:pPr marL="285750" indent="-285750" defTabSz="914354">
                        <a:buFontTx/>
                        <a:buChar char="-"/>
                        <a:defRPr/>
                      </a:pPr>
                      <a:r>
                        <a:rPr lang="en-US" sz="1100" b="1">
                          <a:solidFill>
                            <a:schemeClr val="tx1"/>
                          </a:solidFill>
                          <a:latin typeface="Arial"/>
                          <a:ea typeface="PT Sans" panose="020B0503020203020204" pitchFamily="34" charset="0"/>
                          <a:cs typeface="Arial"/>
                        </a:rPr>
                        <a:t>Membership Issues</a:t>
                      </a:r>
                    </a:p>
                    <a:p>
                      <a:pPr marL="285750" indent="-285750" defTabSz="914354">
                        <a:buFontTx/>
                        <a:buChar char="-"/>
                        <a:defRPr/>
                      </a:pPr>
                      <a:r>
                        <a:rPr lang="en-US" sz="1100" b="1">
                          <a:solidFill>
                            <a:schemeClr val="tx1"/>
                          </a:solidFill>
                          <a:latin typeface="Arial"/>
                          <a:ea typeface="PT Sans" panose="020B0503020203020204" pitchFamily="34" charset="0"/>
                          <a:cs typeface="Arial"/>
                        </a:rPr>
                        <a:t>Questions/Concerns</a:t>
                      </a:r>
                    </a:p>
                    <a:p>
                      <a:pPr marL="285750" indent="-285750" defTabSz="914354">
                        <a:buFontTx/>
                        <a:buChar char="-"/>
                        <a:defRPr/>
                      </a:pPr>
                      <a:r>
                        <a:rPr lang="en-US" sz="1100" b="1">
                          <a:solidFill>
                            <a:schemeClr val="tx1"/>
                          </a:solidFill>
                          <a:latin typeface="Arial"/>
                          <a:ea typeface="PT Sans" panose="020B0503020203020204" pitchFamily="34" charset="0"/>
                          <a:cs typeface="Arial"/>
                        </a:rPr>
                        <a:t>Farmers’ Market Resources</a:t>
                      </a:r>
                    </a:p>
                    <a:p>
                      <a:endParaRPr lang="en-CA" sz="1100">
                        <a:solidFill>
                          <a:schemeClr val="tx1"/>
                        </a:solidFill>
                      </a:endParaRPr>
                    </a:p>
                  </a:txBody>
                  <a:tcPr>
                    <a:solidFill>
                      <a:schemeClr val="accent2">
                        <a:lumMod val="20000"/>
                        <a:lumOff val="80000"/>
                      </a:schemeClr>
                    </a:solidFill>
                  </a:tcPr>
                </a:tc>
                <a:tc>
                  <a:txBody>
                    <a:bodyPr/>
                    <a:lstStyle/>
                    <a:p>
                      <a:r>
                        <a:rPr lang="en-US" sz="1200" b="1">
                          <a:solidFill>
                            <a:schemeClr val="tx1"/>
                          </a:solidFill>
                          <a:latin typeface="Arial"/>
                          <a:ea typeface="PT Sans" panose="020B0503020203020204" pitchFamily="34" charset="0"/>
                          <a:cs typeface="Arial"/>
                        </a:rPr>
                        <a:t>Jasmine Houle</a:t>
                      </a:r>
                      <a:endParaRPr lang="en-US" sz="1200" b="1">
                        <a:solidFill>
                          <a:schemeClr val="tx1"/>
                        </a:solidFill>
                        <a:latin typeface="Arial" panose="020B0604020202020204" pitchFamily="34" charset="0"/>
                        <a:ea typeface="PT Sans" panose="020B0503020203020204" pitchFamily="34" charset="0"/>
                        <a:cs typeface="Arial" panose="020B0604020202020204" pitchFamily="34" charset="0"/>
                      </a:endParaRPr>
                    </a:p>
                    <a:p>
                      <a:r>
                        <a:rPr lang="en-US" sz="1100" b="1">
                          <a:solidFill>
                            <a:schemeClr val="tx1"/>
                          </a:solidFill>
                          <a:latin typeface="Arial"/>
                          <a:ea typeface="PT Sans" panose="020B0503020203020204" pitchFamily="34" charset="0"/>
                          <a:cs typeface="Arial"/>
                        </a:rPr>
                        <a:t>Marketing &amp; Stakeholder Engagement</a:t>
                      </a:r>
                    </a:p>
                    <a:p>
                      <a:pPr defTabSz="914354">
                        <a:defRPr/>
                      </a:pPr>
                      <a:r>
                        <a:rPr lang="en-US" sz="1100" b="1">
                          <a:solidFill>
                            <a:srgbClr val="002060"/>
                          </a:solidFill>
                          <a:latin typeface="Arial"/>
                          <a:ea typeface="PT Sans" panose="020B0503020203020204" pitchFamily="34" charset="0"/>
                          <a:cs typeface="Arial"/>
                          <a:hlinkClick r:id="rId6">
                            <a:extLst>
                              <a:ext uri="{A12FA001-AC4F-418D-AE19-62706E023703}">
                                <ahyp:hlinkClr xmlns:ahyp="http://schemas.microsoft.com/office/drawing/2018/hyperlinkcolor" val="tx"/>
                              </a:ext>
                            </a:extLst>
                          </a:hlinkClick>
                        </a:rPr>
                        <a:t>jasmine@bcfarmersmarket.org</a:t>
                      </a:r>
                      <a:endParaRPr lang="en-US" sz="1100" b="1">
                        <a:solidFill>
                          <a:srgbClr val="002060"/>
                        </a:solidFill>
                        <a:latin typeface="Arial"/>
                        <a:ea typeface="PT Sans" panose="020B0503020203020204" pitchFamily="34" charset="0"/>
                        <a:cs typeface="Arial"/>
                      </a:endParaRPr>
                    </a:p>
                    <a:p>
                      <a:pPr marL="285750" indent="-285750" defTabSz="914354">
                        <a:buFontTx/>
                        <a:buChar char="-"/>
                        <a:defRPr/>
                      </a:pPr>
                      <a:r>
                        <a:rPr lang="en-US" sz="1100" b="1">
                          <a:solidFill>
                            <a:schemeClr val="tx1"/>
                          </a:solidFill>
                          <a:latin typeface="Arial"/>
                          <a:ea typeface="PT Sans" panose="020B0503020203020204" pitchFamily="34" charset="0"/>
                          <a:cs typeface="Arial"/>
                        </a:rPr>
                        <a:t>BCAFM Benefit Partner Questions</a:t>
                      </a:r>
                    </a:p>
                    <a:p>
                      <a:pPr marL="285750" indent="-285750" defTabSz="914354">
                        <a:buFontTx/>
                        <a:buChar char="-"/>
                        <a:defRPr/>
                      </a:pPr>
                      <a:r>
                        <a:rPr lang="en-US" sz="1100" b="1">
                          <a:solidFill>
                            <a:schemeClr val="tx1"/>
                          </a:solidFill>
                          <a:latin typeface="Arial"/>
                          <a:ea typeface="PT Sans" panose="020B0503020203020204" pitchFamily="34" charset="0"/>
                          <a:cs typeface="Arial"/>
                        </a:rPr>
                        <a:t>Media &amp; PR Features</a:t>
                      </a:r>
                    </a:p>
                    <a:p>
                      <a:pPr marL="285750" lvl="0" indent="-285750">
                        <a:buFontTx/>
                        <a:buChar char="-"/>
                      </a:pPr>
                      <a:r>
                        <a:rPr lang="en-US" sz="1100" b="1">
                          <a:solidFill>
                            <a:schemeClr val="tx1"/>
                          </a:solidFill>
                          <a:latin typeface="Arial"/>
                          <a:cs typeface="Arial"/>
                        </a:rPr>
                        <a:t>Farmers' Market Trail Stories</a:t>
                      </a:r>
                    </a:p>
                    <a:p>
                      <a:endParaRPr lang="en-CA" sz="110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159546716"/>
                  </a:ext>
                </a:extLst>
              </a:tr>
              <a:tr h="370840">
                <a:tc>
                  <a:txBody>
                    <a:bodyPr/>
                    <a:lstStyle/>
                    <a:p>
                      <a:pPr defTabSz="914354">
                        <a:defRPr/>
                      </a:pPr>
                      <a:r>
                        <a:rPr lang="en-US" sz="1200" b="1">
                          <a:latin typeface="Arial"/>
                          <a:ea typeface="PT Sans" panose="020B0503020203020204" pitchFamily="34" charset="0"/>
                          <a:cs typeface="Arial"/>
                        </a:rPr>
                        <a:t>Stacey Santos</a:t>
                      </a:r>
                    </a:p>
                    <a:p>
                      <a:pPr defTabSz="914354">
                        <a:defRPr/>
                      </a:pPr>
                      <a:r>
                        <a:rPr lang="en-US" sz="1100" b="1">
                          <a:latin typeface="Arial"/>
                          <a:ea typeface="PT Sans" panose="020B0503020203020204" pitchFamily="34" charset="0"/>
                          <a:cs typeface="Arial"/>
                        </a:rPr>
                        <a:t>Grant Administrator &amp; Senior Support</a:t>
                      </a:r>
                    </a:p>
                    <a:p>
                      <a:pPr defTabSz="914354">
                        <a:defRPr/>
                      </a:pPr>
                      <a:r>
                        <a:rPr lang="en-US" sz="1100" b="1">
                          <a:latin typeface="Arial"/>
                          <a:ea typeface="PT Sans" panose="020B0503020203020204" pitchFamily="34" charset="0"/>
                          <a:cs typeface="Arial"/>
                          <a:hlinkClick r:id="rId7"/>
                        </a:rPr>
                        <a:t>stacey@bcfarmersmarket.org</a:t>
                      </a:r>
                      <a:r>
                        <a:rPr lang="en-US" sz="1100" b="1">
                          <a:latin typeface="Arial"/>
                          <a:ea typeface="PT Sans" panose="020B0503020203020204" pitchFamily="34" charset="0"/>
                          <a:cs typeface="Arial"/>
                        </a:rPr>
                        <a:t> </a:t>
                      </a:r>
                    </a:p>
                    <a:p>
                      <a:pPr marL="285750" indent="-285750" defTabSz="914354">
                        <a:buFontTx/>
                        <a:buChar char="-"/>
                        <a:defRPr/>
                      </a:pPr>
                      <a:r>
                        <a:rPr lang="en-US" sz="1100" b="1">
                          <a:latin typeface="Arial"/>
                          <a:ea typeface="PT Sans" panose="020B0503020203020204" pitchFamily="34" charset="0"/>
                          <a:cs typeface="Arial"/>
                        </a:rPr>
                        <a:t>BCAFM Grant Support </a:t>
                      </a:r>
                      <a:br>
                        <a:rPr lang="en-US" sz="1100" b="1">
                          <a:latin typeface="Arial"/>
                          <a:ea typeface="PT Sans" panose="020B0503020203020204" pitchFamily="34" charset="0"/>
                          <a:cs typeface="Arial"/>
                        </a:rPr>
                      </a:br>
                      <a:r>
                        <a:rPr lang="en-US" sz="1100" b="1">
                          <a:latin typeface="Arial"/>
                          <a:ea typeface="PT Sans" panose="020B0503020203020204" pitchFamily="34" charset="0"/>
                          <a:cs typeface="Arial"/>
                        </a:rPr>
                        <a:t>(non-FMNCP related grants)</a:t>
                      </a:r>
                    </a:p>
                    <a:p>
                      <a:pPr marL="285750" indent="-285750" defTabSz="914354">
                        <a:buFontTx/>
                        <a:buChar char="-"/>
                        <a:defRPr/>
                      </a:pPr>
                      <a:r>
                        <a:rPr lang="en-US" sz="1100" b="1">
                          <a:latin typeface="Arial"/>
                          <a:ea typeface="PT Sans" panose="020B0503020203020204" pitchFamily="34" charset="0"/>
                          <a:cs typeface="Arial"/>
                        </a:rPr>
                        <a:t>Resources &amp; Toolkits Support</a:t>
                      </a:r>
                    </a:p>
                    <a:p>
                      <a:endParaRPr lang="en-CA" sz="1100"/>
                    </a:p>
                  </a:txBody>
                  <a:tcPr/>
                </a:tc>
                <a:tc>
                  <a:txBody>
                    <a:bodyPr/>
                    <a:lstStyle/>
                    <a:p>
                      <a:pPr defTabSz="914354">
                        <a:defRPr/>
                      </a:pPr>
                      <a:r>
                        <a:rPr lang="en-US" sz="1200" b="1">
                          <a:latin typeface="Arial"/>
                          <a:ea typeface="PT Sans" panose="020B0503020203020204" pitchFamily="34" charset="0"/>
                          <a:cs typeface="Arial"/>
                        </a:rPr>
                        <a:t>Jocelyn Cheung</a:t>
                      </a:r>
                    </a:p>
                    <a:p>
                      <a:pPr defTabSz="914354">
                        <a:defRPr/>
                      </a:pPr>
                      <a:r>
                        <a:rPr lang="en-US" sz="1100" b="1">
                          <a:latin typeface="Arial"/>
                          <a:ea typeface="PT Sans" panose="020B0503020203020204" pitchFamily="34" charset="0"/>
                          <a:cs typeface="Arial"/>
                        </a:rPr>
                        <a:t>Membership &amp; Marketing Coordinator</a:t>
                      </a:r>
                    </a:p>
                    <a:p>
                      <a:pPr defTabSz="914354">
                        <a:defRPr/>
                      </a:pPr>
                      <a:r>
                        <a:rPr lang="en-US" sz="1100" b="1">
                          <a:latin typeface="Arial"/>
                          <a:ea typeface="PT Sans" panose="020B0503020203020204" pitchFamily="34" charset="0"/>
                          <a:cs typeface="Arial"/>
                          <a:hlinkClick r:id="rId8"/>
                        </a:rPr>
                        <a:t>jocelyn@bcfarmersmarket.org</a:t>
                      </a:r>
                      <a:endParaRPr lang="en-US" sz="1100" b="1">
                        <a:latin typeface="Arial"/>
                        <a:ea typeface="PT Sans" panose="020B0503020203020204" pitchFamily="34" charset="0"/>
                        <a:cs typeface="Arial"/>
                      </a:endParaRPr>
                    </a:p>
                    <a:p>
                      <a:pPr marL="171450" indent="-171450" defTabSz="914354">
                        <a:buFontTx/>
                        <a:buChar char="-"/>
                        <a:defRPr/>
                      </a:pPr>
                      <a:r>
                        <a:rPr lang="en-US" sz="1100" b="1">
                          <a:latin typeface="Arial"/>
                          <a:ea typeface="PT Sans" panose="020B0503020203020204" pitchFamily="34" charset="0"/>
                          <a:cs typeface="Arial"/>
                        </a:rPr>
                        <a:t>Sharing Social Media Posts</a:t>
                      </a:r>
                    </a:p>
                    <a:p>
                      <a:pPr marL="171450" indent="-171450" defTabSz="914354">
                        <a:buFontTx/>
                        <a:buChar char="-"/>
                        <a:defRPr/>
                      </a:pPr>
                      <a:r>
                        <a:rPr lang="en-US" sz="1100" b="1">
                          <a:latin typeface="Arial"/>
                          <a:ea typeface="PT Sans" panose="020B0503020203020204" pitchFamily="34" charset="0"/>
                          <a:cs typeface="Arial"/>
                        </a:rPr>
                        <a:t>Access to Photo Bank &amp; Logos</a:t>
                      </a:r>
                    </a:p>
                    <a:p>
                      <a:pPr marL="171450" indent="-171450" defTabSz="914354">
                        <a:buFontTx/>
                        <a:buChar char="-"/>
                        <a:defRPr/>
                      </a:pPr>
                      <a:r>
                        <a:rPr lang="en-US" sz="1100" b="1">
                          <a:latin typeface="Arial"/>
                          <a:ea typeface="PT Sans" panose="020B0503020203020204" pitchFamily="34" charset="0"/>
                          <a:cs typeface="Arial"/>
                        </a:rPr>
                        <a:t>Changes to Email Lists</a:t>
                      </a:r>
                      <a:br>
                        <a:rPr lang="en-US" sz="1100" b="1">
                          <a:latin typeface="Arial"/>
                          <a:ea typeface="PT Sans" panose="020B0503020203020204" pitchFamily="34" charset="0"/>
                          <a:cs typeface="Arial"/>
                        </a:rPr>
                      </a:br>
                      <a:r>
                        <a:rPr lang="en-US" sz="1100" b="1">
                          <a:latin typeface="Arial"/>
                          <a:ea typeface="PT Sans" panose="020B0503020203020204" pitchFamily="34" charset="0"/>
                          <a:cs typeface="Arial"/>
                        </a:rPr>
                        <a:t>(non-FMNCP related email lists)</a:t>
                      </a:r>
                    </a:p>
                    <a:p>
                      <a:endParaRPr lang="en-CA" sz="1100"/>
                    </a:p>
                  </a:txBody>
                  <a:tcPr/>
                </a:tc>
                <a:extLst>
                  <a:ext uri="{0D108BD9-81ED-4DB2-BD59-A6C34878D82A}">
                    <a16:rowId xmlns:a16="http://schemas.microsoft.com/office/drawing/2014/main" val="955369163"/>
                  </a:ext>
                </a:extLst>
              </a:tr>
              <a:tr h="370840">
                <a:tc>
                  <a:txBody>
                    <a:bodyPr/>
                    <a:lstStyle/>
                    <a:p>
                      <a:pPr marL="0" indent="0" defTabSz="914354">
                        <a:buFontTx/>
                        <a:buNone/>
                        <a:defRPr/>
                      </a:pPr>
                      <a:r>
                        <a:rPr lang="en-US" sz="1200" b="1">
                          <a:latin typeface="Arial"/>
                          <a:ea typeface="PT Sans" panose="020B0503020203020204" pitchFamily="34" charset="0"/>
                          <a:cs typeface="Arial"/>
                        </a:rPr>
                        <a:t>Finn Powers</a:t>
                      </a:r>
                    </a:p>
                    <a:p>
                      <a:pPr marL="0" indent="0" defTabSz="914354">
                        <a:buFontTx/>
                        <a:buNone/>
                        <a:defRPr/>
                      </a:pPr>
                      <a:r>
                        <a:rPr lang="en-US" sz="1100" b="1">
                          <a:latin typeface="Arial"/>
                          <a:ea typeface="PT Sans" panose="020B0503020203020204" pitchFamily="34" charset="0"/>
                          <a:cs typeface="Arial"/>
                        </a:rPr>
                        <a:t>Administrative Support</a:t>
                      </a:r>
                    </a:p>
                    <a:p>
                      <a:pPr marL="0" indent="0" defTabSz="914354">
                        <a:buFontTx/>
                        <a:buNone/>
                        <a:defRPr/>
                      </a:pPr>
                      <a:r>
                        <a:rPr lang="en-US" sz="1100" b="1">
                          <a:latin typeface="Arial"/>
                          <a:ea typeface="PT Sans" panose="020B0503020203020204" pitchFamily="34" charset="0"/>
                          <a:cs typeface="Arial"/>
                          <a:hlinkClick r:id="rId9"/>
                        </a:rPr>
                        <a:t>projects@bcfarmersmarket.org</a:t>
                      </a:r>
                      <a:endParaRPr lang="en-US" sz="1100" b="1">
                        <a:latin typeface="Arial"/>
                        <a:ea typeface="PT Sans" panose="020B0503020203020204" pitchFamily="34" charset="0"/>
                        <a:cs typeface="Arial"/>
                      </a:endParaRPr>
                    </a:p>
                    <a:p>
                      <a:pPr marL="171450" indent="-171450" defTabSz="914354">
                        <a:buFontTx/>
                        <a:buChar char="-"/>
                        <a:defRPr/>
                      </a:pPr>
                      <a:r>
                        <a:rPr lang="en-US" sz="1100" b="1">
                          <a:latin typeface="Arial"/>
                          <a:ea typeface="PT Sans" panose="020B0503020203020204" pitchFamily="34" charset="0"/>
                          <a:cs typeface="Arial"/>
                        </a:rPr>
                        <a:t>General info@ Questions</a:t>
                      </a:r>
                    </a:p>
                    <a:p>
                      <a:pPr marL="171450" indent="-171450" defTabSz="914354">
                        <a:buFontTx/>
                        <a:buChar char="-"/>
                        <a:defRPr/>
                      </a:pPr>
                      <a:r>
                        <a:rPr lang="en-US" sz="1100" b="1">
                          <a:latin typeface="Arial"/>
                          <a:ea typeface="PT Sans" panose="020B0503020203020204" pitchFamily="34" charset="0"/>
                          <a:cs typeface="Arial"/>
                        </a:rPr>
                        <a:t>Updates to BC Farmers’ Market Trail</a:t>
                      </a:r>
                    </a:p>
                    <a:p>
                      <a:pPr marL="0" indent="0" defTabSz="914354">
                        <a:buFontTx/>
                        <a:buNone/>
                        <a:defRPr/>
                      </a:pPr>
                      <a:endParaRPr lang="en-US" sz="1100" b="1">
                        <a:latin typeface="Arial" panose="020B0604020202020204" pitchFamily="34" charset="0"/>
                        <a:ea typeface="PT Sans" panose="020B0503020203020204" pitchFamily="34" charset="0"/>
                        <a:cs typeface="Arial" panose="020B0604020202020204" pitchFamily="34" charset="0"/>
                      </a:endParaRPr>
                    </a:p>
                    <a:p>
                      <a:endParaRPr lang="en-CA" sz="1100"/>
                    </a:p>
                  </a:txBody>
                  <a:tcPr/>
                </a:tc>
                <a:tc>
                  <a:txBody>
                    <a:bodyPr/>
                    <a:lstStyle/>
                    <a:p>
                      <a:pPr marL="0" indent="0" defTabSz="914354">
                        <a:buFontTx/>
                        <a:buNone/>
                        <a:defRPr/>
                      </a:pPr>
                      <a:endParaRPr lang="en-US" sz="1200" b="1">
                        <a:latin typeface="Arial"/>
                        <a:cs typeface="Arial"/>
                      </a:endParaRPr>
                    </a:p>
                  </a:txBody>
                  <a:tcPr/>
                </a:tc>
                <a:extLst>
                  <a:ext uri="{0D108BD9-81ED-4DB2-BD59-A6C34878D82A}">
                    <a16:rowId xmlns:a16="http://schemas.microsoft.com/office/drawing/2014/main" val="3374919167"/>
                  </a:ext>
                </a:extLst>
              </a:tr>
            </a:tbl>
          </a:graphicData>
        </a:graphic>
      </p:graphicFrame>
    </p:spTree>
    <p:extLst>
      <p:ext uri="{BB962C8B-B14F-4D97-AF65-F5344CB8AC3E}">
        <p14:creationId xmlns:p14="http://schemas.microsoft.com/office/powerpoint/2010/main" val="5648490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5">
            <a:extLst>
              <a:ext uri="{FF2B5EF4-FFF2-40B4-BE49-F238E27FC236}">
                <a16:creationId xmlns:a16="http://schemas.microsoft.com/office/drawing/2014/main" id="{D5BAB9C4-245A-5D79-38FA-0C0DE756CBD2}"/>
              </a:ext>
            </a:extLst>
          </p:cNvPr>
          <p:cNvGraphicFramePr>
            <a:graphicFrameLocks noGrp="1"/>
          </p:cNvGraphicFramePr>
          <p:nvPr>
            <p:ph idx="1"/>
          </p:nvPr>
        </p:nvGraphicFramePr>
        <p:xfrm>
          <a:off x="109819" y="1713566"/>
          <a:ext cx="11479305" cy="4878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5B10D970-F18C-A7A9-E708-7D481364D0A8}"/>
              </a:ext>
            </a:extLst>
          </p:cNvPr>
          <p:cNvSpPr txBox="1"/>
          <p:nvPr/>
        </p:nvSpPr>
        <p:spPr>
          <a:xfrm>
            <a:off x="733357" y="491653"/>
            <a:ext cx="107043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Overpass Light"/>
                <a:ea typeface="Calibri"/>
                <a:cs typeface="Calibri"/>
              </a:rPr>
              <a:t>2025 BC Farmers' Market Summer Marketing Campaign</a:t>
            </a:r>
            <a:endParaRPr lang="en-US" sz="3600" b="1">
              <a:latin typeface="Overpass Light"/>
            </a:endParaRPr>
          </a:p>
        </p:txBody>
      </p:sp>
      <p:sp>
        <p:nvSpPr>
          <p:cNvPr id="8" name="TextBox 7">
            <a:extLst>
              <a:ext uri="{FF2B5EF4-FFF2-40B4-BE49-F238E27FC236}">
                <a16:creationId xmlns:a16="http://schemas.microsoft.com/office/drawing/2014/main" id="{53C7CB7F-2869-EB60-1212-A63B84B9EBFC}"/>
              </a:ext>
            </a:extLst>
          </p:cNvPr>
          <p:cNvSpPr txBox="1"/>
          <p:nvPr/>
        </p:nvSpPr>
        <p:spPr>
          <a:xfrm>
            <a:off x="733357" y="1713566"/>
            <a:ext cx="104475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In collaboration with Destination BC and as a recipient of a Co-op Marketing Funding we have set up the following marketing tactics to promote our farmers' market members this summer!</a:t>
            </a:r>
            <a:endParaRPr lang="en-US"/>
          </a:p>
        </p:txBody>
      </p:sp>
    </p:spTree>
    <p:extLst>
      <p:ext uri="{BB962C8B-B14F-4D97-AF65-F5344CB8AC3E}">
        <p14:creationId xmlns:p14="http://schemas.microsoft.com/office/powerpoint/2010/main" val="66122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09B43-CB95-4619-91E7-DC5E3BDCD68B}"/>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A54E7F1-55B3-0F26-2FA4-5D78A10D258B}"/>
              </a:ext>
            </a:extLst>
          </p:cNvPr>
          <p:cNvSpPr>
            <a:spLocks noGrp="1"/>
          </p:cNvSpPr>
          <p:nvPr>
            <p:ph idx="1"/>
          </p:nvPr>
        </p:nvSpPr>
        <p:spPr>
          <a:xfrm>
            <a:off x="53788" y="1511860"/>
            <a:ext cx="11143129" cy="3107484"/>
          </a:xfrm>
        </p:spPr>
        <p:txBody>
          <a:bodyPr vert="horz" lIns="91440" tIns="45720" rIns="91440" bIns="45720" rtlCol="0" anchor="t">
            <a:noAutofit/>
          </a:bodyPr>
          <a:lstStyle/>
          <a:p>
            <a:pPr>
              <a:buFont typeface="Arial"/>
              <a:buChar char="•"/>
            </a:pPr>
            <a:endParaRPr lang="en-US" sz="1100">
              <a:latin typeface="Arial"/>
              <a:ea typeface="Calibri"/>
              <a:cs typeface="Arial"/>
            </a:endParaRPr>
          </a:p>
          <a:p>
            <a:pPr marL="971550" lvl="1" indent="-285750">
              <a:buFont typeface="Arial"/>
              <a:buChar char="•"/>
            </a:pPr>
            <a:r>
              <a:rPr lang="en-US" sz="1800">
                <a:latin typeface="Overpass Light"/>
                <a:ea typeface="Calibri"/>
                <a:cs typeface="Arial"/>
              </a:rPr>
              <a:t>Printed 120,000 "Taste BC Like Never Before" rack cards with the goal of mailing out 40,000 each year over the next three years</a:t>
            </a:r>
          </a:p>
          <a:p>
            <a:pPr marL="971550" lvl="1" indent="-285750">
              <a:buFont typeface="Arial"/>
              <a:buChar char="•"/>
            </a:pPr>
            <a:r>
              <a:rPr lang="en-US" sz="1800">
                <a:latin typeface="Overpass Light"/>
                <a:ea typeface="Calibri"/>
                <a:cs typeface="Arial"/>
              </a:rPr>
              <a:t>Mailed rack cards to all the Tourism Info Centers around the Province</a:t>
            </a:r>
          </a:p>
          <a:p>
            <a:pPr marL="971550" lvl="1" indent="-285750">
              <a:buFont typeface="Arial"/>
              <a:buChar char="•"/>
            </a:pPr>
            <a:r>
              <a:rPr lang="en-US" sz="1800">
                <a:latin typeface="Overpass Light"/>
                <a:ea typeface="Calibri"/>
                <a:cs typeface="Arial"/>
              </a:rPr>
              <a:t>Mailed rack cards to all our farmers' market members – they are on their way!</a:t>
            </a:r>
          </a:p>
          <a:p>
            <a:pPr marL="971550" lvl="1" indent="-285750">
              <a:buFont typeface="Arial"/>
              <a:buChar char="•"/>
            </a:pPr>
            <a:r>
              <a:rPr lang="en-US" sz="1800">
                <a:latin typeface="Overpass Light"/>
                <a:ea typeface="Calibri"/>
                <a:cs typeface="Arial"/>
              </a:rPr>
              <a:t>Added our BCAFM rack cards to 7 popular BC Ferries routes</a:t>
            </a:r>
          </a:p>
          <a:p>
            <a:pPr marL="971550" lvl="1" indent="-285750">
              <a:buFont typeface="Arial"/>
              <a:buChar char="•"/>
            </a:pPr>
            <a:r>
              <a:rPr lang="en-US" sz="1800">
                <a:latin typeface="Overpass Light"/>
                <a:ea typeface="Calibri"/>
                <a:cs typeface="Arial"/>
              </a:rPr>
              <a:t>We were able to get funding for 3 more influencer partnership videos</a:t>
            </a:r>
          </a:p>
        </p:txBody>
      </p:sp>
      <p:sp>
        <p:nvSpPr>
          <p:cNvPr id="7" name="TextBox 6">
            <a:extLst>
              <a:ext uri="{FF2B5EF4-FFF2-40B4-BE49-F238E27FC236}">
                <a16:creationId xmlns:a16="http://schemas.microsoft.com/office/drawing/2014/main" id="{B70A2B51-08E7-FE61-0935-600E290C03D8}"/>
              </a:ext>
            </a:extLst>
          </p:cNvPr>
          <p:cNvSpPr txBox="1"/>
          <p:nvPr/>
        </p:nvSpPr>
        <p:spPr>
          <a:xfrm>
            <a:off x="733357" y="491653"/>
            <a:ext cx="107043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Overpass Light"/>
                <a:ea typeface="Calibri"/>
                <a:cs typeface="Calibri"/>
              </a:rPr>
              <a:t>And wait... there's more!</a:t>
            </a:r>
          </a:p>
        </p:txBody>
      </p:sp>
      <p:sp>
        <p:nvSpPr>
          <p:cNvPr id="8" name="TextBox 7">
            <a:extLst>
              <a:ext uri="{FF2B5EF4-FFF2-40B4-BE49-F238E27FC236}">
                <a16:creationId xmlns:a16="http://schemas.microsoft.com/office/drawing/2014/main" id="{358A075C-B1C0-AC06-2E52-9B24B5CAE11E}"/>
              </a:ext>
            </a:extLst>
          </p:cNvPr>
          <p:cNvSpPr txBox="1"/>
          <p:nvPr/>
        </p:nvSpPr>
        <p:spPr>
          <a:xfrm>
            <a:off x="732411" y="1143730"/>
            <a:ext cx="1044752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We also received a BuyBC grant!</a:t>
            </a:r>
          </a:p>
        </p:txBody>
      </p:sp>
    </p:spTree>
    <p:extLst>
      <p:ext uri="{BB962C8B-B14F-4D97-AF65-F5344CB8AC3E}">
        <p14:creationId xmlns:p14="http://schemas.microsoft.com/office/powerpoint/2010/main" val="357189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50A371-C2A2-A856-ECF2-CAEB9EE96FE5}"/>
              </a:ext>
            </a:extLst>
          </p:cNvPr>
          <p:cNvSpPr txBox="1"/>
          <p:nvPr/>
        </p:nvSpPr>
        <p:spPr>
          <a:xfrm>
            <a:off x="487954" y="2831328"/>
            <a:ext cx="4019550" cy="707886"/>
          </a:xfrm>
          <a:prstGeom prst="rect">
            <a:avLst/>
          </a:prstGeom>
          <a:noFill/>
        </p:spPr>
        <p:txBody>
          <a:bodyPr wrap="square" rtlCol="0">
            <a:spAutoFit/>
          </a:bodyPr>
          <a:lstStyle/>
          <a:p>
            <a:r>
              <a:rPr lang="en-US" sz="4000" b="1">
                <a:latin typeface="Overpass Black" pitchFamily="2" charset="77"/>
              </a:rPr>
              <a:t>About</a:t>
            </a:r>
          </a:p>
        </p:txBody>
      </p:sp>
      <p:sp>
        <p:nvSpPr>
          <p:cNvPr id="7" name="TextBox 6">
            <a:extLst>
              <a:ext uri="{FF2B5EF4-FFF2-40B4-BE49-F238E27FC236}">
                <a16:creationId xmlns:a16="http://schemas.microsoft.com/office/drawing/2014/main" id="{D1645547-4994-CEE5-A1BE-4E7DF73137BA}"/>
              </a:ext>
            </a:extLst>
          </p:cNvPr>
          <p:cNvSpPr txBox="1"/>
          <p:nvPr/>
        </p:nvSpPr>
        <p:spPr>
          <a:xfrm>
            <a:off x="487954" y="3539214"/>
            <a:ext cx="4420603" cy="830997"/>
          </a:xfrm>
          <a:prstGeom prst="rect">
            <a:avLst/>
          </a:prstGeom>
          <a:noFill/>
        </p:spPr>
        <p:txBody>
          <a:bodyPr wrap="square" rtlCol="0">
            <a:spAutoFit/>
          </a:bodyPr>
          <a:lstStyle/>
          <a:p>
            <a:r>
              <a:rPr lang="en-US" sz="2400">
                <a:latin typeface="Overpass Medium" pitchFamily="2" charset="77"/>
              </a:rPr>
              <a:t>Farmers’ Market Nutrition Coupon Program</a:t>
            </a:r>
          </a:p>
        </p:txBody>
      </p:sp>
      <p:pic>
        <p:nvPicPr>
          <p:cNvPr id="4" name="Picture 3">
            <a:extLst>
              <a:ext uri="{FF2B5EF4-FFF2-40B4-BE49-F238E27FC236}">
                <a16:creationId xmlns:a16="http://schemas.microsoft.com/office/drawing/2014/main" id="{9FEB34FC-1FA6-F010-C359-A689172C0F21}"/>
              </a:ext>
            </a:extLst>
          </p:cNvPr>
          <p:cNvPicPr>
            <a:picLocks noChangeAspect="1"/>
          </p:cNvPicPr>
          <p:nvPr/>
        </p:nvPicPr>
        <p:blipFill>
          <a:blip r:embed="rId3"/>
          <a:stretch>
            <a:fillRect/>
          </a:stretch>
        </p:blipFill>
        <p:spPr>
          <a:xfrm>
            <a:off x="556010" y="5843049"/>
            <a:ext cx="3765437" cy="451852"/>
          </a:xfrm>
          <a:prstGeom prst="rect">
            <a:avLst/>
          </a:prstGeom>
        </p:spPr>
      </p:pic>
      <p:pic>
        <p:nvPicPr>
          <p:cNvPr id="5" name="Picture 4" descr="A person paying for a receipt&#10;&#10;Description automatically generated">
            <a:extLst>
              <a:ext uri="{FF2B5EF4-FFF2-40B4-BE49-F238E27FC236}">
                <a16:creationId xmlns:a16="http://schemas.microsoft.com/office/drawing/2014/main" id="{FABF6D0C-8B62-A6F9-B196-A61826EA36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70430" y="0"/>
            <a:ext cx="6921570" cy="6858000"/>
          </a:xfrm>
          <a:prstGeom prst="rect">
            <a:avLst/>
          </a:prstGeom>
        </p:spPr>
      </p:pic>
      <p:sp>
        <p:nvSpPr>
          <p:cNvPr id="10" name="TextBox 9">
            <a:extLst>
              <a:ext uri="{FF2B5EF4-FFF2-40B4-BE49-F238E27FC236}">
                <a16:creationId xmlns:a16="http://schemas.microsoft.com/office/drawing/2014/main" id="{9E33697A-F734-6A2B-E6A4-0962D23D0EE4}"/>
              </a:ext>
            </a:extLst>
          </p:cNvPr>
          <p:cNvSpPr txBox="1"/>
          <p:nvPr/>
        </p:nvSpPr>
        <p:spPr>
          <a:xfrm>
            <a:off x="9213669" y="6154672"/>
            <a:ext cx="2804159" cy="230832"/>
          </a:xfrm>
          <a:prstGeom prst="rect">
            <a:avLst/>
          </a:prstGeom>
          <a:noFill/>
        </p:spPr>
        <p:txBody>
          <a:bodyPr wrap="square" rtlCol="0">
            <a:spAutoFit/>
          </a:bodyPr>
          <a:lstStyle/>
          <a:p>
            <a:r>
              <a:rPr lang="en-CA" sz="900">
                <a:solidFill>
                  <a:schemeClr val="bg1"/>
                </a:solidFill>
                <a:effectLst/>
                <a:latin typeface="Overpass Medium" pitchFamily="2" charset="77"/>
              </a:rPr>
              <a:t>Nelson Farmers Market &amp; Thomas </a:t>
            </a:r>
            <a:r>
              <a:rPr lang="en-CA" sz="900" err="1">
                <a:solidFill>
                  <a:schemeClr val="bg1"/>
                </a:solidFill>
                <a:effectLst/>
                <a:latin typeface="Overpass Medium" pitchFamily="2" charset="77"/>
              </a:rPr>
              <a:t>Nowaczynski</a:t>
            </a:r>
            <a:endParaRPr lang="en-CA" sz="900">
              <a:solidFill>
                <a:schemeClr val="bg1"/>
              </a:solidFill>
              <a:effectLst/>
              <a:latin typeface="Overpass Medium" pitchFamily="2" charset="77"/>
            </a:endParaRPr>
          </a:p>
        </p:txBody>
      </p:sp>
    </p:spTree>
    <p:extLst>
      <p:ext uri="{BB962C8B-B14F-4D97-AF65-F5344CB8AC3E}">
        <p14:creationId xmlns:p14="http://schemas.microsoft.com/office/powerpoint/2010/main" val="926501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9632F7-79E2-9EA6-0C45-A45C649C1A5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ED81DC5-BE6A-31EC-F4B8-C0266E271068}"/>
              </a:ext>
            </a:extLst>
          </p:cNvPr>
          <p:cNvSpPr txBox="1"/>
          <p:nvPr/>
        </p:nvSpPr>
        <p:spPr>
          <a:xfrm>
            <a:off x="838200" y="1412488"/>
            <a:ext cx="2899189" cy="436384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4000" b="1" kern="1200">
                <a:solidFill>
                  <a:srgbClr val="FFFFFF"/>
                </a:solidFill>
                <a:latin typeface="+mj-lt"/>
                <a:ea typeface="+mj-ea"/>
                <a:cs typeface="+mj-cs"/>
              </a:rPr>
              <a:t>SAVE THE DATE – 2026 BC Farmers' Market Conference</a:t>
            </a:r>
          </a:p>
        </p:txBody>
      </p:sp>
      <p:sp>
        <p:nvSpPr>
          <p:cNvPr id="6" name="Content Placeholder 5">
            <a:extLst>
              <a:ext uri="{FF2B5EF4-FFF2-40B4-BE49-F238E27FC236}">
                <a16:creationId xmlns:a16="http://schemas.microsoft.com/office/drawing/2014/main" id="{EE9A9B6F-B460-2837-10C5-635A60D09132}"/>
              </a:ext>
            </a:extLst>
          </p:cNvPr>
          <p:cNvSpPr>
            <a:spLocks noGrp="1"/>
          </p:cNvSpPr>
          <p:nvPr>
            <p:ph idx="1"/>
          </p:nvPr>
        </p:nvSpPr>
        <p:spPr>
          <a:xfrm>
            <a:off x="4380855" y="1412489"/>
            <a:ext cx="3427283" cy="4363844"/>
          </a:xfrm>
        </p:spPr>
        <p:txBody>
          <a:bodyPr vert="horz" lIns="91440" tIns="45720" rIns="91440" bIns="45720" rtlCol="0">
            <a:normAutofit/>
          </a:bodyPr>
          <a:lstStyle/>
          <a:p>
            <a:pPr marL="0"/>
            <a:r>
              <a:rPr lang="en-US" sz="1900"/>
              <a:t>Celebrate 25 years of BCAFM with us! </a:t>
            </a:r>
            <a:br>
              <a:rPr lang="en-US" sz="1900"/>
            </a:br>
            <a:br>
              <a:rPr lang="en-US" sz="1900"/>
            </a:br>
            <a:r>
              <a:rPr lang="en-US" sz="1900"/>
              <a:t>Our conference will be held in beautiful North Vancouver from Friday March 6th to Sunday March 8th, 2026.</a:t>
            </a:r>
          </a:p>
          <a:p>
            <a:pPr marL="0"/>
            <a:r>
              <a:rPr lang="en-US" sz="1900"/>
              <a:t>We are looking for speakers from our farmers' market membership. Got a cool program you're running at your market? Are you rocking social media? </a:t>
            </a:r>
          </a:p>
          <a:p>
            <a:pPr marL="0"/>
            <a:r>
              <a:rPr lang="en-US" sz="1900"/>
              <a:t>Visit bcfarmersmarket.org website to submit your workshop idea!</a:t>
            </a:r>
          </a:p>
          <a:p>
            <a:pPr marL="0"/>
            <a:endParaRPr lang="en-US" sz="1900"/>
          </a:p>
        </p:txBody>
      </p:sp>
      <p:cxnSp>
        <p:nvCxnSpPr>
          <p:cNvPr id="15" name="Straight Connector 14">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8758A8-E71E-F752-B1A9-86A679B1FF68}"/>
              </a:ext>
            </a:extLst>
          </p:cNvPr>
          <p:cNvSpPr txBox="1"/>
          <p:nvPr/>
        </p:nvSpPr>
        <p:spPr>
          <a:xfrm>
            <a:off x="8451604" y="1412489"/>
            <a:ext cx="3197701" cy="436384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000"/>
              <a:t>To be held at the Pinnacle at the Pier in North Vancouver!</a:t>
            </a:r>
          </a:p>
        </p:txBody>
      </p:sp>
    </p:spTree>
    <p:extLst>
      <p:ext uri="{BB962C8B-B14F-4D97-AF65-F5344CB8AC3E}">
        <p14:creationId xmlns:p14="http://schemas.microsoft.com/office/powerpoint/2010/main" val="12305005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5C25C-9C64-3190-6AFB-1834DFF4F15A}"/>
            </a:ext>
          </a:extLst>
        </p:cNvPr>
        <p:cNvGrpSpPr/>
        <p:nvPr/>
      </p:nvGrpSpPr>
      <p:grpSpPr>
        <a:xfrm>
          <a:off x="0" y="0"/>
          <a:ext cx="0" cy="0"/>
          <a:chOff x="0" y="0"/>
          <a:chExt cx="0" cy="0"/>
        </a:xfrm>
      </p:grpSpPr>
      <p:graphicFrame>
        <p:nvGraphicFramePr>
          <p:cNvPr id="10" name="Content Placeholder 5">
            <a:extLst>
              <a:ext uri="{FF2B5EF4-FFF2-40B4-BE49-F238E27FC236}">
                <a16:creationId xmlns:a16="http://schemas.microsoft.com/office/drawing/2014/main" id="{C17FA813-84C8-925B-A4C0-8C74A608FAB2}"/>
              </a:ext>
            </a:extLst>
          </p:cNvPr>
          <p:cNvGraphicFramePr>
            <a:graphicFrameLocks noGrp="1"/>
          </p:cNvGraphicFramePr>
          <p:nvPr>
            <p:ph idx="1"/>
          </p:nvPr>
        </p:nvGraphicFramePr>
        <p:xfrm>
          <a:off x="737347" y="1881654"/>
          <a:ext cx="11143129" cy="36005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78CB8E8F-C363-8853-AD38-F0BEAFE7B791}"/>
              </a:ext>
            </a:extLst>
          </p:cNvPr>
          <p:cNvSpPr txBox="1"/>
          <p:nvPr/>
        </p:nvSpPr>
        <p:spPr>
          <a:xfrm>
            <a:off x="733357" y="491653"/>
            <a:ext cx="107043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latin typeface="Overpass Light"/>
                <a:ea typeface="Calibri"/>
                <a:cs typeface="Calibri"/>
              </a:rPr>
              <a:t>Win An All Inclusive BCAFM Conference Pass!</a:t>
            </a:r>
          </a:p>
        </p:txBody>
      </p:sp>
      <p:sp>
        <p:nvSpPr>
          <p:cNvPr id="8" name="TextBox 7">
            <a:extLst>
              <a:ext uri="{FF2B5EF4-FFF2-40B4-BE49-F238E27FC236}">
                <a16:creationId xmlns:a16="http://schemas.microsoft.com/office/drawing/2014/main" id="{A9CD5BA0-E799-F670-5ED8-0C73EA5EC723}"/>
              </a:ext>
            </a:extLst>
          </p:cNvPr>
          <p:cNvSpPr txBox="1"/>
          <p:nvPr/>
        </p:nvSpPr>
        <p:spPr>
          <a:xfrm>
            <a:off x="732411" y="1143730"/>
            <a:ext cx="104475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Calibri"/>
                <a:cs typeface="Calibri"/>
              </a:rPr>
              <a:t>AND a one night's stay at the Pinnacle at the Pier!</a:t>
            </a:r>
          </a:p>
        </p:txBody>
      </p:sp>
    </p:spTree>
    <p:extLst>
      <p:ext uri="{BB962C8B-B14F-4D97-AF65-F5344CB8AC3E}">
        <p14:creationId xmlns:p14="http://schemas.microsoft.com/office/powerpoint/2010/main" val="17126026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818F05-0446-165A-D614-97ACA037E606}"/>
              </a:ext>
            </a:extLst>
          </p:cNvPr>
          <p:cNvSpPr txBox="1"/>
          <p:nvPr/>
        </p:nvSpPr>
        <p:spPr>
          <a:xfrm>
            <a:off x="8267028" y="5727528"/>
            <a:ext cx="2220718" cy="369332"/>
          </a:xfrm>
          <a:prstGeom prst="rect">
            <a:avLst/>
          </a:prstGeom>
          <a:noFill/>
        </p:spPr>
        <p:txBody>
          <a:bodyPr wrap="square" rtlCol="0">
            <a:spAutoFit/>
          </a:bodyPr>
          <a:lstStyle/>
          <a:p>
            <a:r>
              <a:rPr lang="en-CA" b="1">
                <a:solidFill>
                  <a:srgbClr val="211D1E"/>
                </a:solidFill>
                <a:effectLst/>
                <a:latin typeface="Overpass Black" pitchFamily="2" charset="77"/>
              </a:rPr>
              <a:t>@</a:t>
            </a:r>
            <a:r>
              <a:rPr lang="en-CA" b="1" err="1">
                <a:solidFill>
                  <a:srgbClr val="211D1E"/>
                </a:solidFill>
                <a:effectLst/>
                <a:latin typeface="Overpass Black" pitchFamily="2" charset="77"/>
              </a:rPr>
              <a:t>bcfarmersmarket</a:t>
            </a:r>
            <a:endParaRPr lang="en-CA">
              <a:solidFill>
                <a:srgbClr val="211D1E"/>
              </a:solidFill>
              <a:effectLst/>
              <a:latin typeface="Overpass Medium" pitchFamily="2" charset="77"/>
            </a:endParaRPr>
          </a:p>
        </p:txBody>
      </p:sp>
      <p:sp>
        <p:nvSpPr>
          <p:cNvPr id="6" name="TextBox 5">
            <a:extLst>
              <a:ext uri="{FF2B5EF4-FFF2-40B4-BE49-F238E27FC236}">
                <a16:creationId xmlns:a16="http://schemas.microsoft.com/office/drawing/2014/main" id="{F55AC504-8553-95A7-0F91-8F6F8E638424}"/>
              </a:ext>
            </a:extLst>
          </p:cNvPr>
          <p:cNvSpPr txBox="1"/>
          <p:nvPr/>
        </p:nvSpPr>
        <p:spPr>
          <a:xfrm>
            <a:off x="7276096" y="2882517"/>
            <a:ext cx="3315704" cy="2308324"/>
          </a:xfrm>
          <a:prstGeom prst="rect">
            <a:avLst/>
          </a:prstGeom>
          <a:noFill/>
        </p:spPr>
        <p:txBody>
          <a:bodyPr wrap="square">
            <a:spAutoFit/>
          </a:bodyPr>
          <a:lstStyle/>
          <a:p>
            <a:r>
              <a:rPr lang="en-CA" b="1">
                <a:solidFill>
                  <a:srgbClr val="211D1E"/>
                </a:solidFill>
                <a:effectLst/>
                <a:latin typeface="Overpass Black" pitchFamily="2" charset="77"/>
              </a:rPr>
              <a:t>Contact Us </a:t>
            </a:r>
          </a:p>
          <a:p>
            <a:endParaRPr lang="en-CA" b="1">
              <a:solidFill>
                <a:srgbClr val="211D1E"/>
              </a:solidFill>
              <a:effectLst/>
              <a:latin typeface="Overpass Black" pitchFamily="2" charset="77"/>
            </a:endParaRPr>
          </a:p>
          <a:p>
            <a:r>
              <a:rPr lang="en-CA" err="1">
                <a:solidFill>
                  <a:srgbClr val="211D1E"/>
                </a:solidFill>
                <a:effectLst/>
                <a:latin typeface="Overpass Medium" pitchFamily="2" charset="77"/>
              </a:rPr>
              <a:t>nutrition@bcfarmersmarket.org</a:t>
            </a:r>
            <a:r>
              <a:rPr lang="en-CA">
                <a:solidFill>
                  <a:srgbClr val="211D1E"/>
                </a:solidFill>
                <a:effectLst/>
                <a:latin typeface="Overpass Medium" pitchFamily="2" charset="77"/>
              </a:rPr>
              <a:t> </a:t>
            </a:r>
          </a:p>
          <a:p>
            <a:r>
              <a:rPr lang="en-CA">
                <a:solidFill>
                  <a:srgbClr val="211D1E"/>
                </a:solidFill>
                <a:effectLst/>
                <a:latin typeface="Overpass Medium" pitchFamily="2" charset="77"/>
              </a:rPr>
              <a:t>604-734-9797</a:t>
            </a:r>
          </a:p>
          <a:p>
            <a:endParaRPr lang="en-CA">
              <a:solidFill>
                <a:srgbClr val="211D1E"/>
              </a:solidFill>
              <a:latin typeface="Overpass Medium" pitchFamily="2" charset="77"/>
            </a:endParaRPr>
          </a:p>
          <a:p>
            <a:r>
              <a:rPr lang="en-CA" err="1">
                <a:solidFill>
                  <a:srgbClr val="211D1E"/>
                </a:solidFill>
                <a:effectLst/>
                <a:latin typeface="Overpass Medium" pitchFamily="2" charset="77"/>
              </a:rPr>
              <a:t>bcfarmersmarket.org</a:t>
            </a:r>
            <a:endParaRPr lang="en-CA">
              <a:solidFill>
                <a:srgbClr val="211D1E"/>
              </a:solidFill>
              <a:effectLst/>
              <a:latin typeface="Overpass Medium" pitchFamily="2" charset="77"/>
            </a:endParaRPr>
          </a:p>
          <a:p>
            <a:r>
              <a:rPr lang="en-CA" err="1">
                <a:solidFill>
                  <a:srgbClr val="211D1E"/>
                </a:solidFill>
                <a:effectLst/>
                <a:latin typeface="Overpass Medium" pitchFamily="2" charset="77"/>
              </a:rPr>
              <a:t>bcfarmersmarkettrail.com</a:t>
            </a:r>
            <a:endParaRPr lang="en-CA">
              <a:solidFill>
                <a:srgbClr val="211D1E"/>
              </a:solidFill>
              <a:effectLst/>
              <a:latin typeface="Overpass Medium" pitchFamily="2" charset="77"/>
            </a:endParaRPr>
          </a:p>
          <a:p>
            <a:endParaRPr lang="en-CA">
              <a:solidFill>
                <a:srgbClr val="211D1E"/>
              </a:solidFill>
              <a:latin typeface="Overpass Medium" pitchFamily="2" charset="77"/>
            </a:endParaRPr>
          </a:p>
        </p:txBody>
      </p:sp>
      <p:pic>
        <p:nvPicPr>
          <p:cNvPr id="7" name="Picture 6" descr="A person standing behind a stand&#10;&#10;Description automatically generated">
            <a:extLst>
              <a:ext uri="{FF2B5EF4-FFF2-40B4-BE49-F238E27FC236}">
                <a16:creationId xmlns:a16="http://schemas.microsoft.com/office/drawing/2014/main" id="{8F991998-82CD-E7FB-A872-D83A0A3DC9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0" name="TextBox 9">
            <a:extLst>
              <a:ext uri="{FF2B5EF4-FFF2-40B4-BE49-F238E27FC236}">
                <a16:creationId xmlns:a16="http://schemas.microsoft.com/office/drawing/2014/main" id="{37F1878B-B1CC-DFB9-7029-69BF55EB3051}"/>
              </a:ext>
            </a:extLst>
          </p:cNvPr>
          <p:cNvSpPr txBox="1"/>
          <p:nvPr/>
        </p:nvSpPr>
        <p:spPr>
          <a:xfrm>
            <a:off x="500849" y="6193309"/>
            <a:ext cx="2710702" cy="230832"/>
          </a:xfrm>
          <a:prstGeom prst="rect">
            <a:avLst/>
          </a:prstGeom>
          <a:noFill/>
        </p:spPr>
        <p:txBody>
          <a:bodyPr wrap="square" rtlCol="0">
            <a:spAutoFit/>
          </a:bodyPr>
          <a:lstStyle/>
          <a:p>
            <a:r>
              <a:rPr lang="en-CA" sz="900">
                <a:effectLst/>
                <a:latin typeface="Overpass Medium" pitchFamily="2" charset="77"/>
              </a:rPr>
              <a:t>Surrey Urban Farmers Market &amp; Johann Vincent</a:t>
            </a:r>
          </a:p>
        </p:txBody>
      </p:sp>
      <p:sp>
        <p:nvSpPr>
          <p:cNvPr id="12" name="TextBox 11">
            <a:extLst>
              <a:ext uri="{FF2B5EF4-FFF2-40B4-BE49-F238E27FC236}">
                <a16:creationId xmlns:a16="http://schemas.microsoft.com/office/drawing/2014/main" id="{ABF3E786-F1A6-1EDE-5888-8D74D5482E1D}"/>
              </a:ext>
            </a:extLst>
          </p:cNvPr>
          <p:cNvSpPr txBox="1"/>
          <p:nvPr/>
        </p:nvSpPr>
        <p:spPr>
          <a:xfrm>
            <a:off x="7276096" y="5152914"/>
            <a:ext cx="2438955" cy="369332"/>
          </a:xfrm>
          <a:prstGeom prst="rect">
            <a:avLst/>
          </a:prstGeom>
          <a:noFill/>
        </p:spPr>
        <p:txBody>
          <a:bodyPr wrap="square">
            <a:spAutoFit/>
          </a:bodyPr>
          <a:lstStyle/>
          <a:p>
            <a:r>
              <a:rPr lang="en-CA" b="1">
                <a:solidFill>
                  <a:srgbClr val="211D1E"/>
                </a:solidFill>
                <a:effectLst/>
                <a:latin typeface="Overpass Black" pitchFamily="2" charset="77"/>
              </a:rPr>
              <a:t>Follow Us</a:t>
            </a:r>
          </a:p>
        </p:txBody>
      </p:sp>
      <p:pic>
        <p:nvPicPr>
          <p:cNvPr id="16" name="Picture 15">
            <a:extLst>
              <a:ext uri="{FF2B5EF4-FFF2-40B4-BE49-F238E27FC236}">
                <a16:creationId xmlns:a16="http://schemas.microsoft.com/office/drawing/2014/main" id="{657CEA29-8AA3-ABBD-1CC3-C8F56DC3923A}"/>
              </a:ext>
            </a:extLst>
          </p:cNvPr>
          <p:cNvPicPr>
            <a:picLocks noChangeAspect="1"/>
          </p:cNvPicPr>
          <p:nvPr/>
        </p:nvPicPr>
        <p:blipFill>
          <a:blip r:embed="rId4"/>
          <a:stretch>
            <a:fillRect/>
          </a:stretch>
        </p:blipFill>
        <p:spPr>
          <a:xfrm>
            <a:off x="7371346" y="5746875"/>
            <a:ext cx="241300" cy="241300"/>
          </a:xfrm>
          <a:prstGeom prst="rect">
            <a:avLst/>
          </a:prstGeom>
        </p:spPr>
      </p:pic>
      <p:pic>
        <p:nvPicPr>
          <p:cNvPr id="18" name="Picture 17">
            <a:extLst>
              <a:ext uri="{FF2B5EF4-FFF2-40B4-BE49-F238E27FC236}">
                <a16:creationId xmlns:a16="http://schemas.microsoft.com/office/drawing/2014/main" id="{CACB4DC4-FD80-2A6C-6CE6-97E852BD230B}"/>
              </a:ext>
            </a:extLst>
          </p:cNvPr>
          <p:cNvPicPr>
            <a:picLocks noChangeAspect="1"/>
          </p:cNvPicPr>
          <p:nvPr/>
        </p:nvPicPr>
        <p:blipFill>
          <a:blip r:embed="rId5"/>
          <a:stretch>
            <a:fillRect/>
          </a:stretch>
        </p:blipFill>
        <p:spPr>
          <a:xfrm>
            <a:off x="7952662" y="5749295"/>
            <a:ext cx="241300" cy="241300"/>
          </a:xfrm>
          <a:prstGeom prst="rect">
            <a:avLst/>
          </a:prstGeom>
        </p:spPr>
      </p:pic>
      <p:pic>
        <p:nvPicPr>
          <p:cNvPr id="19" name="Picture 18">
            <a:extLst>
              <a:ext uri="{FF2B5EF4-FFF2-40B4-BE49-F238E27FC236}">
                <a16:creationId xmlns:a16="http://schemas.microsoft.com/office/drawing/2014/main" id="{D43F24AB-5918-E75D-3999-BF295293F05E}"/>
              </a:ext>
            </a:extLst>
          </p:cNvPr>
          <p:cNvPicPr>
            <a:picLocks noChangeAspect="1"/>
          </p:cNvPicPr>
          <p:nvPr/>
        </p:nvPicPr>
        <p:blipFill>
          <a:blip r:embed="rId6"/>
          <a:stretch>
            <a:fillRect/>
          </a:stretch>
        </p:blipFill>
        <p:spPr>
          <a:xfrm>
            <a:off x="7967638" y="6096860"/>
            <a:ext cx="241300" cy="241300"/>
          </a:xfrm>
          <a:prstGeom prst="rect">
            <a:avLst/>
          </a:prstGeom>
        </p:spPr>
      </p:pic>
      <p:pic>
        <p:nvPicPr>
          <p:cNvPr id="20" name="Picture 19">
            <a:extLst>
              <a:ext uri="{FF2B5EF4-FFF2-40B4-BE49-F238E27FC236}">
                <a16:creationId xmlns:a16="http://schemas.microsoft.com/office/drawing/2014/main" id="{3AF11488-5416-3912-5960-911AF3D06CBE}"/>
              </a:ext>
            </a:extLst>
          </p:cNvPr>
          <p:cNvPicPr>
            <a:picLocks noChangeAspect="1"/>
          </p:cNvPicPr>
          <p:nvPr/>
        </p:nvPicPr>
        <p:blipFill>
          <a:blip r:embed="rId7"/>
          <a:stretch>
            <a:fillRect/>
          </a:stretch>
        </p:blipFill>
        <p:spPr>
          <a:xfrm>
            <a:off x="7668248" y="5744255"/>
            <a:ext cx="241299" cy="241299"/>
          </a:xfrm>
          <a:prstGeom prst="rect">
            <a:avLst/>
          </a:prstGeom>
        </p:spPr>
      </p:pic>
      <p:sp>
        <p:nvSpPr>
          <p:cNvPr id="21" name="TextBox 20">
            <a:extLst>
              <a:ext uri="{FF2B5EF4-FFF2-40B4-BE49-F238E27FC236}">
                <a16:creationId xmlns:a16="http://schemas.microsoft.com/office/drawing/2014/main" id="{B1CD4404-A2FC-6404-4A57-096CE5491E5D}"/>
              </a:ext>
            </a:extLst>
          </p:cNvPr>
          <p:cNvSpPr txBox="1"/>
          <p:nvPr/>
        </p:nvSpPr>
        <p:spPr>
          <a:xfrm>
            <a:off x="8267028" y="6054809"/>
            <a:ext cx="2220718" cy="369332"/>
          </a:xfrm>
          <a:prstGeom prst="rect">
            <a:avLst/>
          </a:prstGeom>
          <a:noFill/>
        </p:spPr>
        <p:txBody>
          <a:bodyPr wrap="square" rtlCol="0">
            <a:spAutoFit/>
          </a:bodyPr>
          <a:lstStyle/>
          <a:p>
            <a:r>
              <a:rPr lang="en-CA" b="1">
                <a:solidFill>
                  <a:srgbClr val="211D1E"/>
                </a:solidFill>
                <a:effectLst/>
                <a:latin typeface="Overpass Black" pitchFamily="2" charset="77"/>
              </a:rPr>
              <a:t>@BCAFM</a:t>
            </a:r>
            <a:endParaRPr lang="en-CA">
              <a:solidFill>
                <a:srgbClr val="211D1E"/>
              </a:solidFill>
              <a:effectLst/>
              <a:latin typeface="Overpass Medium" pitchFamily="2" charset="77"/>
            </a:endParaRPr>
          </a:p>
        </p:txBody>
      </p:sp>
      <p:sp>
        <p:nvSpPr>
          <p:cNvPr id="4" name="TextBox 3">
            <a:extLst>
              <a:ext uri="{FF2B5EF4-FFF2-40B4-BE49-F238E27FC236}">
                <a16:creationId xmlns:a16="http://schemas.microsoft.com/office/drawing/2014/main" id="{791C3290-ACE1-B42F-9F59-0E2304A62719}"/>
              </a:ext>
            </a:extLst>
          </p:cNvPr>
          <p:cNvSpPr txBox="1"/>
          <p:nvPr/>
        </p:nvSpPr>
        <p:spPr>
          <a:xfrm>
            <a:off x="7276096" y="2089447"/>
            <a:ext cx="4717143" cy="646331"/>
          </a:xfrm>
          <a:prstGeom prst="rect">
            <a:avLst/>
          </a:prstGeom>
          <a:noFill/>
        </p:spPr>
        <p:txBody>
          <a:bodyPr wrap="square" rtlCol="0">
            <a:spAutoFit/>
          </a:bodyPr>
          <a:lstStyle/>
          <a:p>
            <a:r>
              <a:rPr lang="en-US" sz="3600" b="1">
                <a:latin typeface="Overpass Black" pitchFamily="2" charset="77"/>
              </a:rPr>
              <a:t>Thank You!</a:t>
            </a:r>
          </a:p>
        </p:txBody>
      </p:sp>
      <p:cxnSp>
        <p:nvCxnSpPr>
          <p:cNvPr id="25" name="Straight Connector 24">
            <a:extLst>
              <a:ext uri="{FF2B5EF4-FFF2-40B4-BE49-F238E27FC236}">
                <a16:creationId xmlns:a16="http://schemas.microsoft.com/office/drawing/2014/main" id="{82750DDA-C883-45C8-7368-150EED87ED7D}"/>
              </a:ext>
            </a:extLst>
          </p:cNvPr>
          <p:cNvCxnSpPr/>
          <p:nvPr/>
        </p:nvCxnSpPr>
        <p:spPr>
          <a:xfrm>
            <a:off x="7371346" y="5459184"/>
            <a:ext cx="311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6001DFA-C345-C708-474B-FA00AFA9D99B}"/>
              </a:ext>
            </a:extLst>
          </p:cNvPr>
          <p:cNvCxnSpPr/>
          <p:nvPr/>
        </p:nvCxnSpPr>
        <p:spPr>
          <a:xfrm>
            <a:off x="7371346" y="3193504"/>
            <a:ext cx="3116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7BFE14B-2FAA-F03B-DE45-686E36542C97}"/>
              </a:ext>
            </a:extLst>
          </p:cNvPr>
          <p:cNvPicPr>
            <a:picLocks noChangeAspect="1"/>
          </p:cNvPicPr>
          <p:nvPr/>
        </p:nvPicPr>
        <p:blipFill>
          <a:blip r:embed="rId8"/>
          <a:stretch>
            <a:fillRect/>
          </a:stretch>
        </p:blipFill>
        <p:spPr>
          <a:xfrm>
            <a:off x="7371346" y="721440"/>
            <a:ext cx="4272126" cy="512655"/>
          </a:xfrm>
          <a:prstGeom prst="rect">
            <a:avLst/>
          </a:prstGeom>
        </p:spPr>
      </p:pic>
    </p:spTree>
    <p:extLst>
      <p:ext uri="{BB962C8B-B14F-4D97-AF65-F5344CB8AC3E}">
        <p14:creationId xmlns:p14="http://schemas.microsoft.com/office/powerpoint/2010/main" val="3635839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61D43F-0B7C-D931-3B31-EE0DF31EE503}"/>
              </a:ext>
            </a:extLst>
          </p:cNvPr>
          <p:cNvSpPr/>
          <p:nvPr/>
        </p:nvSpPr>
        <p:spPr>
          <a:xfrm>
            <a:off x="0" y="-12701"/>
            <a:ext cx="8851900" cy="690742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DD6C07F0-DA26-104C-9540-9D450CFED4AC}"/>
              </a:ext>
            </a:extLst>
          </p:cNvPr>
          <p:cNvSpPr txBox="1">
            <a:spLocks/>
          </p:cNvSpPr>
          <p:nvPr/>
        </p:nvSpPr>
        <p:spPr>
          <a:xfrm>
            <a:off x="1485900" y="1999406"/>
            <a:ext cx="5656729" cy="369019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defRPr/>
            </a:pPr>
            <a:r>
              <a:rPr lang="en-US" sz="2600">
                <a:solidFill>
                  <a:prstClr val="white"/>
                </a:solidFill>
                <a:latin typeface="Montserrat"/>
              </a:rPr>
              <a:t>Increase access to healthy local food for lower-income pregnant people, families with children and seniors/elders</a:t>
            </a:r>
            <a:endParaRPr lang="en-US" sz="2600">
              <a:solidFill>
                <a:prstClr val="white"/>
              </a:solidFill>
              <a:latin typeface="Montserrat" pitchFamily="2" charset="77"/>
            </a:endParaRPr>
          </a:p>
          <a:p>
            <a:pPr algn="l">
              <a:lnSpc>
                <a:spcPct val="150000"/>
              </a:lnSpc>
              <a:defRPr/>
            </a:pPr>
            <a:r>
              <a:rPr lang="en-US" sz="2600">
                <a:solidFill>
                  <a:prstClr val="white"/>
                </a:solidFill>
                <a:latin typeface="Montserrat" pitchFamily="2" charset="77"/>
              </a:rPr>
              <a:t>To improve the health of lower-income British Columbians</a:t>
            </a:r>
          </a:p>
          <a:p>
            <a:pPr lvl="0" algn="l">
              <a:lnSpc>
                <a:spcPct val="150000"/>
              </a:lnSpc>
              <a:defRPr/>
            </a:pPr>
            <a:endParaRPr lang="en-US" sz="2600">
              <a:solidFill>
                <a:prstClr val="white"/>
              </a:solidFill>
              <a:latin typeface="Montserrat" pitchFamily="2" charset="77"/>
            </a:endParaRPr>
          </a:p>
          <a:p>
            <a:pPr lvl="0" algn="l">
              <a:lnSpc>
                <a:spcPct val="150000"/>
              </a:lnSpc>
              <a:defRPr/>
            </a:pPr>
            <a:endParaRPr lang="en-US" sz="2200">
              <a:solidFill>
                <a:prstClr val="white"/>
              </a:solidFill>
              <a:latin typeface="Montserrat" pitchFamily="2" charset="77"/>
            </a:endParaRPr>
          </a:p>
        </p:txBody>
      </p:sp>
      <p:sp>
        <p:nvSpPr>
          <p:cNvPr id="7" name="Title 1">
            <a:extLst>
              <a:ext uri="{FF2B5EF4-FFF2-40B4-BE49-F238E27FC236}">
                <a16:creationId xmlns:a16="http://schemas.microsoft.com/office/drawing/2014/main" id="{276AF25E-81A2-4246-84DF-3000B7C88D42}"/>
              </a:ext>
            </a:extLst>
          </p:cNvPr>
          <p:cNvSpPr>
            <a:spLocks noGrp="1"/>
          </p:cNvSpPr>
          <p:nvPr>
            <p:ph type="ctrTitle"/>
          </p:nvPr>
        </p:nvSpPr>
        <p:spPr>
          <a:xfrm>
            <a:off x="1485900" y="791340"/>
            <a:ext cx="6372639" cy="924062"/>
          </a:xfrm>
        </p:spPr>
        <p:txBody>
          <a:bodyPr>
            <a:noAutofit/>
          </a:bodyPr>
          <a:lstStyle/>
          <a:p>
            <a:pPr algn="l"/>
            <a:r>
              <a:rPr lang="en-US" sz="4000" b="1">
                <a:solidFill>
                  <a:schemeClr val="bg1"/>
                </a:solidFill>
                <a:latin typeface="Cutive" pitchFamily="2" charset="0"/>
              </a:rPr>
              <a:t>FMNCP Objectives</a:t>
            </a:r>
          </a:p>
        </p:txBody>
      </p:sp>
      <p:sp>
        <p:nvSpPr>
          <p:cNvPr id="8" name="TextBox 7">
            <a:extLst>
              <a:ext uri="{FF2B5EF4-FFF2-40B4-BE49-F238E27FC236}">
                <a16:creationId xmlns:a16="http://schemas.microsoft.com/office/drawing/2014/main" id="{D41E1849-6F22-F843-8D10-D08D3DE75DBD}"/>
              </a:ext>
            </a:extLst>
          </p:cNvPr>
          <p:cNvSpPr txBox="1"/>
          <p:nvPr/>
        </p:nvSpPr>
        <p:spPr>
          <a:xfrm>
            <a:off x="9634941" y="6284719"/>
            <a:ext cx="2417359" cy="461665"/>
          </a:xfrm>
          <a:prstGeom prst="rect">
            <a:avLst/>
          </a:prstGeom>
          <a:noFill/>
        </p:spPr>
        <p:txBody>
          <a:bodyPr wrap="square" rtlCol="0">
            <a:spAutoFit/>
          </a:bodyPr>
          <a:lstStyle/>
          <a:p>
            <a:pPr algn="r"/>
            <a:r>
              <a:rPr lang="en-US" sz="1200">
                <a:solidFill>
                  <a:schemeClr val="bg1"/>
                </a:solidFill>
                <a:latin typeface="Montserrat" pitchFamily="2" charset="77"/>
              </a:rPr>
              <a:t>Credit: BC Farmers’ Market Trail &amp; Nathaniel Martin</a:t>
            </a:r>
          </a:p>
        </p:txBody>
      </p:sp>
      <p:sp>
        <p:nvSpPr>
          <p:cNvPr id="9" name="Rectangle 8">
            <a:extLst>
              <a:ext uri="{FF2B5EF4-FFF2-40B4-BE49-F238E27FC236}">
                <a16:creationId xmlns:a16="http://schemas.microsoft.com/office/drawing/2014/main" id="{853DA7C5-2E99-C64D-8268-17CD0AC3165F}"/>
              </a:ext>
            </a:extLst>
          </p:cNvPr>
          <p:cNvSpPr/>
          <p:nvPr/>
        </p:nvSpPr>
        <p:spPr>
          <a:xfrm>
            <a:off x="8768974" y="-12700"/>
            <a:ext cx="82926" cy="68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at a farmers market&#10;&#10;Description automatically generated">
            <a:extLst>
              <a:ext uri="{FF2B5EF4-FFF2-40B4-BE49-F238E27FC236}">
                <a16:creationId xmlns:a16="http://schemas.microsoft.com/office/drawing/2014/main" id="{FB9364D1-53A6-4AFB-C055-B8CBA17710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87916" y="-64169"/>
            <a:ext cx="6196343" cy="7007997"/>
          </a:xfrm>
          <a:prstGeom prst="rect">
            <a:avLst/>
          </a:prstGeom>
        </p:spPr>
      </p:pic>
      <p:sp>
        <p:nvSpPr>
          <p:cNvPr id="4" name="TextBox 3">
            <a:extLst>
              <a:ext uri="{FF2B5EF4-FFF2-40B4-BE49-F238E27FC236}">
                <a16:creationId xmlns:a16="http://schemas.microsoft.com/office/drawing/2014/main" id="{904564A5-E744-C57E-4A20-2CF001D383C5}"/>
              </a:ext>
            </a:extLst>
          </p:cNvPr>
          <p:cNvSpPr txBox="1"/>
          <p:nvPr/>
        </p:nvSpPr>
        <p:spPr>
          <a:xfrm>
            <a:off x="8051043" y="6169302"/>
            <a:ext cx="3330340" cy="230832"/>
          </a:xfrm>
          <a:prstGeom prst="rect">
            <a:avLst/>
          </a:prstGeom>
          <a:noFill/>
        </p:spPr>
        <p:txBody>
          <a:bodyPr wrap="square" rtlCol="0">
            <a:spAutoFit/>
          </a:bodyPr>
          <a:lstStyle/>
          <a:p>
            <a:r>
              <a:rPr lang="en-CA" sz="900">
                <a:solidFill>
                  <a:schemeClr val="bg1"/>
                </a:solidFill>
                <a:effectLst/>
                <a:latin typeface="Overpass Medium" pitchFamily="2" charset="77"/>
              </a:rPr>
              <a:t>Trails Incredible Farmers Market  &amp; Thomas </a:t>
            </a:r>
            <a:r>
              <a:rPr lang="en-CA" sz="900" err="1">
                <a:solidFill>
                  <a:schemeClr val="bg1"/>
                </a:solidFill>
                <a:effectLst/>
                <a:latin typeface="Overpass Medium" pitchFamily="2" charset="77"/>
              </a:rPr>
              <a:t>Nowaczynski</a:t>
            </a:r>
            <a:r>
              <a:rPr lang="en-CA" sz="900">
                <a:solidFill>
                  <a:schemeClr val="bg1"/>
                </a:solidFill>
                <a:effectLst/>
                <a:latin typeface="Overpass Medium" pitchFamily="2" charset="77"/>
              </a:rPr>
              <a:t> </a:t>
            </a:r>
          </a:p>
        </p:txBody>
      </p:sp>
    </p:spTree>
    <p:extLst>
      <p:ext uri="{BB962C8B-B14F-4D97-AF65-F5344CB8AC3E}">
        <p14:creationId xmlns:p14="http://schemas.microsoft.com/office/powerpoint/2010/main" val="1746709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918D1D-9269-E730-69D5-96AC7DA26BF7}"/>
              </a:ext>
            </a:extLst>
          </p:cNvPr>
          <p:cNvSpPr/>
          <p:nvPr/>
        </p:nvSpPr>
        <p:spPr>
          <a:xfrm>
            <a:off x="0" y="-12701"/>
            <a:ext cx="8851900" cy="690742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a:extLst>
              <a:ext uri="{FF2B5EF4-FFF2-40B4-BE49-F238E27FC236}">
                <a16:creationId xmlns:a16="http://schemas.microsoft.com/office/drawing/2014/main" id="{DD6C07F0-DA26-104C-9540-9D450CFED4AC}"/>
              </a:ext>
            </a:extLst>
          </p:cNvPr>
          <p:cNvSpPr txBox="1">
            <a:spLocks/>
          </p:cNvSpPr>
          <p:nvPr/>
        </p:nvSpPr>
        <p:spPr>
          <a:xfrm>
            <a:off x="1485900" y="1999405"/>
            <a:ext cx="3294647" cy="44109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lnSpc>
                <a:spcPct val="150000"/>
              </a:lnSpc>
              <a:spcBef>
                <a:spcPts val="1000"/>
              </a:spcBef>
              <a:defRPr/>
            </a:pPr>
            <a:r>
              <a:rPr lang="en-CA" sz="2400">
                <a:solidFill>
                  <a:prstClr val="white"/>
                </a:solidFill>
                <a:latin typeface="Montserrat" pitchFamily="2" charset="77"/>
              </a:rPr>
              <a:t>To improve the economic prosperity of </a:t>
            </a:r>
            <a:r>
              <a:rPr lang="en-CA" sz="2400" b="1">
                <a:solidFill>
                  <a:prstClr val="white"/>
                </a:solidFill>
                <a:latin typeface="Montserrat" pitchFamily="2" charset="77"/>
              </a:rPr>
              <a:t>British Columbia farmers </a:t>
            </a:r>
            <a:r>
              <a:rPr lang="en-CA" sz="2400">
                <a:solidFill>
                  <a:prstClr val="white"/>
                </a:solidFill>
                <a:latin typeface="Montserrat" pitchFamily="2" charset="77"/>
              </a:rPr>
              <a:t>who sell at BC farmers’ markets.</a:t>
            </a:r>
          </a:p>
          <a:p>
            <a:pPr lvl="1" algn="l">
              <a:lnSpc>
                <a:spcPct val="150000"/>
              </a:lnSpc>
              <a:spcBef>
                <a:spcPts val="1000"/>
              </a:spcBef>
              <a:defRPr/>
            </a:pPr>
            <a:endParaRPr lang="en-US" sz="2200">
              <a:solidFill>
                <a:prstClr val="white"/>
              </a:solidFill>
              <a:latin typeface="Montserrat" pitchFamily="2" charset="77"/>
            </a:endParaRPr>
          </a:p>
        </p:txBody>
      </p:sp>
      <p:sp>
        <p:nvSpPr>
          <p:cNvPr id="7" name="Title 1">
            <a:extLst>
              <a:ext uri="{FF2B5EF4-FFF2-40B4-BE49-F238E27FC236}">
                <a16:creationId xmlns:a16="http://schemas.microsoft.com/office/drawing/2014/main" id="{276AF25E-81A2-4246-84DF-3000B7C88D42}"/>
              </a:ext>
            </a:extLst>
          </p:cNvPr>
          <p:cNvSpPr>
            <a:spLocks noGrp="1"/>
          </p:cNvSpPr>
          <p:nvPr>
            <p:ph type="ctrTitle"/>
          </p:nvPr>
        </p:nvSpPr>
        <p:spPr>
          <a:xfrm>
            <a:off x="1485900" y="791340"/>
            <a:ext cx="6372639" cy="924062"/>
          </a:xfrm>
        </p:spPr>
        <p:txBody>
          <a:bodyPr>
            <a:noAutofit/>
          </a:bodyPr>
          <a:lstStyle/>
          <a:p>
            <a:pPr algn="l"/>
            <a:r>
              <a:rPr lang="en-US" sz="4000" b="1">
                <a:solidFill>
                  <a:schemeClr val="bg1"/>
                </a:solidFill>
                <a:latin typeface="Cutive" pitchFamily="2" charset="0"/>
              </a:rPr>
              <a:t>FMNCP Objectives</a:t>
            </a:r>
          </a:p>
        </p:txBody>
      </p:sp>
      <p:sp>
        <p:nvSpPr>
          <p:cNvPr id="9" name="Rectangle 8">
            <a:extLst>
              <a:ext uri="{FF2B5EF4-FFF2-40B4-BE49-F238E27FC236}">
                <a16:creationId xmlns:a16="http://schemas.microsoft.com/office/drawing/2014/main" id="{853DA7C5-2E99-C64D-8268-17CD0AC3165F}"/>
              </a:ext>
            </a:extLst>
          </p:cNvPr>
          <p:cNvSpPr/>
          <p:nvPr/>
        </p:nvSpPr>
        <p:spPr>
          <a:xfrm>
            <a:off x="8768974" y="-12700"/>
            <a:ext cx="82926" cy="68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7A9DFBC-B465-4F41-A518-5350265A36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t="-185"/>
          <a:stretch/>
        </p:blipFill>
        <p:spPr>
          <a:xfrm>
            <a:off x="7858539" y="-12700"/>
            <a:ext cx="4567526" cy="6858000"/>
          </a:xfrm>
          <a:prstGeom prst="rect">
            <a:avLst/>
          </a:prstGeom>
        </p:spPr>
      </p:pic>
      <p:pic>
        <p:nvPicPr>
          <p:cNvPr id="4" name="Picture 3" descr="A person holding a flyer&#10;&#10;Description automatically generated">
            <a:extLst>
              <a:ext uri="{FF2B5EF4-FFF2-40B4-BE49-F238E27FC236}">
                <a16:creationId xmlns:a16="http://schemas.microsoft.com/office/drawing/2014/main" id="{8D236848-06C7-D92C-36DF-AB232B664C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2933" y="0"/>
            <a:ext cx="6079067" cy="6858001"/>
          </a:xfrm>
          <a:prstGeom prst="rect">
            <a:avLst/>
          </a:prstGeom>
        </p:spPr>
      </p:pic>
      <p:sp>
        <p:nvSpPr>
          <p:cNvPr id="5" name="TextBox 4">
            <a:extLst>
              <a:ext uri="{FF2B5EF4-FFF2-40B4-BE49-F238E27FC236}">
                <a16:creationId xmlns:a16="http://schemas.microsoft.com/office/drawing/2014/main" id="{A128C00D-B4DF-EC61-D407-F41773C885E5}"/>
              </a:ext>
            </a:extLst>
          </p:cNvPr>
          <p:cNvSpPr txBox="1"/>
          <p:nvPr/>
        </p:nvSpPr>
        <p:spPr>
          <a:xfrm>
            <a:off x="8715983" y="6179485"/>
            <a:ext cx="3086170" cy="230832"/>
          </a:xfrm>
          <a:prstGeom prst="rect">
            <a:avLst/>
          </a:prstGeom>
          <a:noFill/>
        </p:spPr>
        <p:txBody>
          <a:bodyPr wrap="square" rtlCol="0">
            <a:spAutoFit/>
          </a:bodyPr>
          <a:lstStyle/>
          <a:p>
            <a:r>
              <a:rPr lang="en-CA" sz="900">
                <a:solidFill>
                  <a:schemeClr val="bg1"/>
                </a:solidFill>
                <a:effectLst/>
                <a:latin typeface="Overpass Medium" pitchFamily="2" charset="77"/>
              </a:rPr>
              <a:t>Downtown Vancouver Farmers Market &amp; Jasmine Noble</a:t>
            </a:r>
          </a:p>
        </p:txBody>
      </p:sp>
    </p:spTree>
    <p:extLst>
      <p:ext uri="{BB962C8B-B14F-4D97-AF65-F5344CB8AC3E}">
        <p14:creationId xmlns:p14="http://schemas.microsoft.com/office/powerpoint/2010/main" val="828190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09EFC5-C94F-5ED8-9125-62336191D79C}"/>
              </a:ext>
            </a:extLst>
          </p:cNvPr>
          <p:cNvSpPr/>
          <p:nvPr/>
        </p:nvSpPr>
        <p:spPr>
          <a:xfrm>
            <a:off x="5309346" y="-62127"/>
            <a:ext cx="8851900" cy="6907427"/>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2490401-C541-D444-968E-8343D0B1D6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6104" y="583356"/>
            <a:ext cx="3283731" cy="2744044"/>
          </a:xfrm>
          <a:prstGeom prst="rect">
            <a:avLst/>
          </a:prstGeom>
        </p:spPr>
      </p:pic>
      <p:sp>
        <p:nvSpPr>
          <p:cNvPr id="2" name="Rectangle 1">
            <a:extLst>
              <a:ext uri="{FF2B5EF4-FFF2-40B4-BE49-F238E27FC236}">
                <a16:creationId xmlns:a16="http://schemas.microsoft.com/office/drawing/2014/main" id="{B508C4B1-C5FC-574F-A342-33EA5E1E8683}"/>
              </a:ext>
            </a:extLst>
          </p:cNvPr>
          <p:cNvSpPr/>
          <p:nvPr/>
        </p:nvSpPr>
        <p:spPr>
          <a:xfrm>
            <a:off x="5295900" y="-12700"/>
            <a:ext cx="82926" cy="687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9032C117-B3C9-1142-8F41-2D7DA8A0C3C6}"/>
              </a:ext>
            </a:extLst>
          </p:cNvPr>
          <p:cNvSpPr txBox="1">
            <a:spLocks/>
          </p:cNvSpPr>
          <p:nvPr/>
        </p:nvSpPr>
        <p:spPr>
          <a:xfrm>
            <a:off x="6096001" y="3530601"/>
            <a:ext cx="5378826" cy="21519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a:solidFill>
                  <a:prstClr val="white"/>
                </a:solidFill>
                <a:latin typeface="Montserrat" pitchFamily="2" charset="77"/>
              </a:rPr>
              <a:t>Supported by the Province of British Columbia</a:t>
            </a:r>
          </a:p>
        </p:txBody>
      </p:sp>
      <p:pic>
        <p:nvPicPr>
          <p:cNvPr id="5" name="Picture 4">
            <a:extLst>
              <a:ext uri="{FF2B5EF4-FFF2-40B4-BE49-F238E27FC236}">
                <a16:creationId xmlns:a16="http://schemas.microsoft.com/office/drawing/2014/main" id="{D68884AD-4975-5C42-B20C-06C78715D2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00"/>
          <a:stretch/>
        </p:blipFill>
        <p:spPr>
          <a:xfrm>
            <a:off x="13447" y="-12700"/>
            <a:ext cx="5295900" cy="6858000"/>
          </a:xfrm>
          <a:prstGeom prst="rect">
            <a:avLst/>
          </a:prstGeom>
        </p:spPr>
      </p:pic>
    </p:spTree>
    <p:extLst>
      <p:ext uri="{BB962C8B-B14F-4D97-AF65-F5344CB8AC3E}">
        <p14:creationId xmlns:p14="http://schemas.microsoft.com/office/powerpoint/2010/main" val="3081875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211EA593DDB449B0090AAEA8E1080E" ma:contentTypeVersion="13" ma:contentTypeDescription="Create a new document." ma:contentTypeScope="" ma:versionID="67465ed35abaa3e0496eab0e66c99df7">
  <xsd:schema xmlns:xsd="http://www.w3.org/2001/XMLSchema" xmlns:xs="http://www.w3.org/2001/XMLSchema" xmlns:p="http://schemas.microsoft.com/office/2006/metadata/properties" xmlns:ns2="e02f0b7f-84cc-43fa-9368-8de81028accb" xmlns:ns3="958bb190-febe-4c4c-9ffb-6d02c99c0b0e" targetNamespace="http://schemas.microsoft.com/office/2006/metadata/properties" ma:root="true" ma:fieldsID="5fb0fc1ad63aac0ad84e0de2eab5610a" ns2:_="" ns3:_="">
    <xsd:import namespace="e02f0b7f-84cc-43fa-9368-8de81028accb"/>
    <xsd:import namespace="958bb190-febe-4c4c-9ffb-6d02c99c0b0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f0b7f-84cc-43fa-9368-8de81028a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4b220eb-644e-4521-bf41-b40b9b0679b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58bb190-febe-4c4c-9ffb-6d02c99c0b0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898ea-ec08-4954-b612-48e128afe953}" ma:internalName="TaxCatchAll" ma:showField="CatchAllData" ma:web="958bb190-febe-4c4c-9ffb-6d02c99c0b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02f0b7f-84cc-43fa-9368-8de81028accb">
      <Terms xmlns="http://schemas.microsoft.com/office/infopath/2007/PartnerControls"/>
    </lcf76f155ced4ddcb4097134ff3c332f>
    <TaxCatchAll xmlns="958bb190-febe-4c4c-9ffb-6d02c99c0b0e" xsi:nil="true"/>
  </documentManagement>
</p:properties>
</file>

<file path=customXml/itemProps1.xml><?xml version="1.0" encoding="utf-8"?>
<ds:datastoreItem xmlns:ds="http://schemas.openxmlformats.org/officeDocument/2006/customXml" ds:itemID="{F2AA0DA7-D4DC-4BEB-8C98-AF08FC35DB82}">
  <ds:schemaRefs>
    <ds:schemaRef ds:uri="http://schemas.microsoft.com/sharepoint/v3/contenttype/forms"/>
  </ds:schemaRefs>
</ds:datastoreItem>
</file>

<file path=customXml/itemProps2.xml><?xml version="1.0" encoding="utf-8"?>
<ds:datastoreItem xmlns:ds="http://schemas.openxmlformats.org/officeDocument/2006/customXml" ds:itemID="{9E17A0A5-B046-4C6B-A1D6-C927C647219A}">
  <ds:schemaRefs>
    <ds:schemaRef ds:uri="958bb190-febe-4c4c-9ffb-6d02c99c0b0e"/>
    <ds:schemaRef ds:uri="e02f0b7f-84cc-43fa-9368-8de81028ac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92FAA42-0024-4CC6-BD5A-6A0054E04880}">
  <ds:schemaRefs>
    <ds:schemaRef ds:uri="958bb190-febe-4c4c-9ffb-6d02c99c0b0e"/>
    <ds:schemaRef ds:uri="e02f0b7f-84cc-43fa-9368-8de81028ac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2781</Words>
  <Application>Microsoft Macintosh PowerPoint</Application>
  <PresentationFormat>Widescreen</PresentationFormat>
  <Paragraphs>474</Paragraphs>
  <Slides>62</Slides>
  <Notes>49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62</vt:i4>
      </vt:variant>
    </vt:vector>
  </HeadingPairs>
  <TitlesOfParts>
    <vt:vector size="76" baseType="lpstr">
      <vt:lpstr>Aptos</vt:lpstr>
      <vt:lpstr>Arial</vt:lpstr>
      <vt:lpstr>BioRhyme</vt:lpstr>
      <vt:lpstr>Calibri</vt:lpstr>
      <vt:lpstr>Calibri Light</vt:lpstr>
      <vt:lpstr>Century Gothic</vt:lpstr>
      <vt:lpstr>Cutive</vt:lpstr>
      <vt:lpstr>Montserrat</vt:lpstr>
      <vt:lpstr>Overpass Black</vt:lpstr>
      <vt:lpstr>Overpass Light</vt:lpstr>
      <vt:lpstr>Overpass Medium</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FMNCP Objectives</vt:lpstr>
      <vt:lpstr>FMNCP Objectives</vt:lpstr>
      <vt:lpstr>PowerPoint Presentation</vt:lpstr>
      <vt:lpstr>PowerPoint Presentation</vt:lpstr>
      <vt:lpstr>PowerPoint Presentation</vt:lpstr>
      <vt:lpstr>PowerPoint Presentation</vt:lpstr>
      <vt:lpstr>PowerPoint Presentation</vt:lpstr>
      <vt:lpstr>Topics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Follow The Money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Enroll participants  1 spot = 1 household   1 spot ≠ multiple households</vt:lpstr>
      <vt:lpstr>PowerPoint Presentation</vt:lpstr>
      <vt:lpstr>PowerPoint Presentation</vt:lpstr>
      <vt:lpstr>PowerPoint Presentation</vt:lpstr>
      <vt:lpstr>PowerPoint Presentation</vt:lpstr>
      <vt:lpstr>Participant shops  at Farmers’ Markets</vt:lpstr>
      <vt:lpstr>PowerPoint Presentation</vt:lpstr>
      <vt:lpstr>Two FMNCP Grants Available</vt:lpstr>
      <vt:lpstr>PowerPoint Presentation</vt:lpstr>
      <vt:lpstr>Tools &amp;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Regional Coordinators</vt:lpstr>
      <vt:lpstr>Tools &amp;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Tahlia Murdoch</dc:creator>
  <cp:keywords/>
  <dc:description/>
  <cp:lastModifiedBy>Quinn Kliewer</cp:lastModifiedBy>
  <cp:revision>1</cp:revision>
  <dcterms:created xsi:type="dcterms:W3CDTF">2020-05-06T17:11:50Z</dcterms:created>
  <dcterms:modified xsi:type="dcterms:W3CDTF">2025-06-12T20:10:47Z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0x010100BC211EA593DDB449B0090AAEA8E1080E</vt:lpwstr>
  </property>
  <property fmtid="{D5CDD505-2E9C-101B-9397-08002B2CF9AE}" pid="3" name="MediaServiceImageTags">
    <vt:lpwstr/>
  </property>
</Properties>
</file>